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1"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Lst>
  <p:sldSz cy="5143500" cx="9144000"/>
  <p:notesSz cx="6858000" cy="9144000"/>
  <p:embeddedFontLst>
    <p:embeddedFont>
      <p:font typeface="Nunito Sans Black"/>
      <p:bold r:id="rId16"/>
      <p:boldItalic r:id="rId17"/>
    </p:embeddedFont>
    <p:embeddedFont>
      <p:font typeface="Nunito Sans Medium"/>
      <p:regular r:id="rId18"/>
      <p:bold r:id="rId19"/>
      <p:italic r:id="rId20"/>
      <p:boldItalic r:id="rId21"/>
    </p:embeddedFont>
    <p:embeddedFont>
      <p:font typeface="Nunito Sans ExtraBold"/>
      <p:bold r:id="rId22"/>
      <p:boldItalic r:id="rId23"/>
    </p:embeddedFont>
    <p:embeddedFont>
      <p:font typeface="Nunito Sans"/>
      <p:regular r:id="rId24"/>
      <p:bold r:id="rId25"/>
      <p:italic r:id="rId26"/>
      <p:boldItalic r:id="rId2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font" Target="fonts/NunitoSansMedium-italic.fntdata"/><Relationship Id="rId22" Type="http://schemas.openxmlformats.org/officeDocument/2006/relationships/font" Target="fonts/NunitoSansExtraBold-bold.fntdata"/><Relationship Id="rId21" Type="http://schemas.openxmlformats.org/officeDocument/2006/relationships/font" Target="fonts/NunitoSansMedium-boldItalic.fntdata"/><Relationship Id="rId24" Type="http://schemas.openxmlformats.org/officeDocument/2006/relationships/font" Target="fonts/NunitoSans-regular.fntdata"/><Relationship Id="rId23" Type="http://schemas.openxmlformats.org/officeDocument/2006/relationships/font" Target="fonts/NunitoSansExtraBold-boldItalic.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NunitoSans-italic.fntdata"/><Relationship Id="rId25" Type="http://schemas.openxmlformats.org/officeDocument/2006/relationships/font" Target="fonts/NunitoSans-bold.fntdata"/><Relationship Id="rId27" Type="http://schemas.openxmlformats.org/officeDocument/2006/relationships/font" Target="fonts/NunitoSans-boldItalic.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font" Target="fonts/NunitoSansBlack-boldItalic.fntdata"/><Relationship Id="rId16" Type="http://schemas.openxmlformats.org/officeDocument/2006/relationships/font" Target="fonts/NunitoSansBlack-bold.fntdata"/><Relationship Id="rId19" Type="http://schemas.openxmlformats.org/officeDocument/2006/relationships/font" Target="fonts/NunitoSansMedium-bold.fntdata"/><Relationship Id="rId18" Type="http://schemas.openxmlformats.org/officeDocument/2006/relationships/font" Target="fonts/NunitoSansMedium-regular.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 name="Shape 58"/>
        <p:cNvGrpSpPr/>
        <p:nvPr/>
      </p:nvGrpSpPr>
      <p:grpSpPr>
        <a:xfrm>
          <a:off x="0" y="0"/>
          <a:ext cx="0" cy="0"/>
          <a:chOff x="0" y="0"/>
          <a:chExt cx="0" cy="0"/>
        </a:xfrm>
      </p:grpSpPr>
      <p:sp>
        <p:nvSpPr>
          <p:cNvPr id="59" name="Google Shape;59;g3ee1b87bcea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 name="Google Shape;60;g3ee1b87bce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g3a9158e0bd0_0_32: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6" name="Google Shape;166;g3a9158e0bd0_0_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 name="Shape 69"/>
        <p:cNvGrpSpPr/>
        <p:nvPr/>
      </p:nvGrpSpPr>
      <p:grpSpPr>
        <a:xfrm>
          <a:off x="0" y="0"/>
          <a:ext cx="0" cy="0"/>
          <a:chOff x="0" y="0"/>
          <a:chExt cx="0" cy="0"/>
        </a:xfrm>
      </p:grpSpPr>
      <p:sp>
        <p:nvSpPr>
          <p:cNvPr id="70" name="Google Shape;70;g3ee1b87bcea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 name="Google Shape;71;g3ee1b87bcea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 name="Shape 78"/>
        <p:cNvGrpSpPr/>
        <p:nvPr/>
      </p:nvGrpSpPr>
      <p:grpSpPr>
        <a:xfrm>
          <a:off x="0" y="0"/>
          <a:ext cx="0" cy="0"/>
          <a:chOff x="0" y="0"/>
          <a:chExt cx="0" cy="0"/>
        </a:xfrm>
      </p:grpSpPr>
      <p:sp>
        <p:nvSpPr>
          <p:cNvPr id="79" name="Google Shape;79;g3ee1b87bcea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 name="Google Shape;80;g3ee1b87bcea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 name="Shape 89"/>
        <p:cNvGrpSpPr/>
        <p:nvPr/>
      </p:nvGrpSpPr>
      <p:grpSpPr>
        <a:xfrm>
          <a:off x="0" y="0"/>
          <a:ext cx="0" cy="0"/>
          <a:chOff x="0" y="0"/>
          <a:chExt cx="0" cy="0"/>
        </a:xfrm>
      </p:grpSpPr>
      <p:sp>
        <p:nvSpPr>
          <p:cNvPr id="90" name="Google Shape;90;g33b20d589e9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1" name="Google Shape;91;g33b20d589e9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 name="Shape 99"/>
        <p:cNvGrpSpPr/>
        <p:nvPr/>
      </p:nvGrpSpPr>
      <p:grpSpPr>
        <a:xfrm>
          <a:off x="0" y="0"/>
          <a:ext cx="0" cy="0"/>
          <a:chOff x="0" y="0"/>
          <a:chExt cx="0" cy="0"/>
        </a:xfrm>
      </p:grpSpPr>
      <p:sp>
        <p:nvSpPr>
          <p:cNvPr id="100" name="Google Shape;100;g3ee1b87b905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1" name="Google Shape;101;g3ee1b87b905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 name="Shape 109"/>
        <p:cNvGrpSpPr/>
        <p:nvPr/>
      </p:nvGrpSpPr>
      <p:grpSpPr>
        <a:xfrm>
          <a:off x="0" y="0"/>
          <a:ext cx="0" cy="0"/>
          <a:chOff x="0" y="0"/>
          <a:chExt cx="0" cy="0"/>
        </a:xfrm>
      </p:grpSpPr>
      <p:sp>
        <p:nvSpPr>
          <p:cNvPr id="110" name="Google Shape;110;g3c495b51c5b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1" name="Google Shape;111;g3c495b51c5b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g3e00c000861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1" name="Google Shape;121;g3e00c000861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g3ee1b87bcea_0_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1" name="Google Shape;131;g3ee1b87bcea_0_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 name="Shape 145"/>
        <p:cNvGrpSpPr/>
        <p:nvPr/>
      </p:nvGrpSpPr>
      <p:grpSpPr>
        <a:xfrm>
          <a:off x="0" y="0"/>
          <a:ext cx="0" cy="0"/>
          <a:chOff x="0" y="0"/>
          <a:chExt cx="0" cy="0"/>
        </a:xfrm>
      </p:grpSpPr>
      <p:sp>
        <p:nvSpPr>
          <p:cNvPr id="146" name="Google Shape;146;g3ee1b87bcea_0_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7" name="Google Shape;147;g3ee1b87bcea_0_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
  <p:cSld name="R">
    <p:spTree>
      <p:nvGrpSpPr>
        <p:cNvPr id="50" name="Shape 50"/>
        <p:cNvGrpSpPr/>
        <p:nvPr/>
      </p:nvGrpSpPr>
      <p:grpSpPr>
        <a:xfrm>
          <a:off x="0" y="0"/>
          <a:ext cx="0" cy="0"/>
          <a:chOff x="0" y="0"/>
          <a:chExt cx="0" cy="0"/>
        </a:xfrm>
      </p:grpSpPr>
      <p:sp>
        <p:nvSpPr>
          <p:cNvPr id="51" name="Google Shape;51;p13"/>
          <p:cNvSpPr txBox="1"/>
          <p:nvPr>
            <p:ph idx="1" type="body"/>
          </p:nvPr>
        </p:nvSpPr>
        <p:spPr>
          <a:xfrm>
            <a:off x="400340" y="748927"/>
            <a:ext cx="3781500" cy="230700"/>
          </a:xfrm>
          <a:prstGeom prst="rect">
            <a:avLst/>
          </a:prstGeom>
          <a:noFill/>
          <a:ln>
            <a:noFill/>
          </a:ln>
        </p:spPr>
        <p:txBody>
          <a:bodyPr anchorCtr="0" anchor="ctr" bIns="34275" lIns="68575" spcFirstLastPara="1" rIns="68575" wrap="square" tIns="34275">
            <a:noAutofit/>
          </a:bodyPr>
          <a:lstStyle>
            <a:lvl1pPr indent="-228600" lvl="0" marL="457200" algn="l">
              <a:lnSpc>
                <a:spcPct val="100000"/>
              </a:lnSpc>
              <a:spcBef>
                <a:spcPts val="800"/>
              </a:spcBef>
              <a:spcAft>
                <a:spcPts val="0"/>
              </a:spcAft>
              <a:buClr>
                <a:srgbClr val="7F7F7F"/>
              </a:buClr>
              <a:buSzPts val="1200"/>
              <a:buNone/>
              <a:defRPr b="0" i="0" sz="1200">
                <a:solidFill>
                  <a:srgbClr val="7F7F7F"/>
                </a:solidFill>
                <a:latin typeface="Noto Sans SC"/>
                <a:ea typeface="Noto Sans SC"/>
                <a:cs typeface="Noto Sans SC"/>
                <a:sym typeface="Noto Sans SC"/>
              </a:defRPr>
            </a:lvl1pPr>
            <a:lvl2pPr indent="-317500" lvl="1" marL="914400" algn="l">
              <a:lnSpc>
                <a:spcPct val="90000"/>
              </a:lnSpc>
              <a:spcBef>
                <a:spcPts val="1200"/>
              </a:spcBef>
              <a:spcAft>
                <a:spcPts val="0"/>
              </a:spcAft>
              <a:buClr>
                <a:schemeClr val="dk1"/>
              </a:buClr>
              <a:buSzPts val="1400"/>
              <a:buChar char="○"/>
              <a:defRPr/>
            </a:lvl2pPr>
            <a:lvl3pPr indent="-317500" lvl="2" marL="1371600" algn="l">
              <a:lnSpc>
                <a:spcPct val="90000"/>
              </a:lnSpc>
              <a:spcBef>
                <a:spcPts val="1200"/>
              </a:spcBef>
              <a:spcAft>
                <a:spcPts val="0"/>
              </a:spcAft>
              <a:buClr>
                <a:schemeClr val="dk1"/>
              </a:buClr>
              <a:buSzPts val="1400"/>
              <a:buChar char="■"/>
              <a:defRPr/>
            </a:lvl3pPr>
            <a:lvl4pPr indent="-317500" lvl="3" marL="1828800" algn="l">
              <a:lnSpc>
                <a:spcPct val="90000"/>
              </a:lnSpc>
              <a:spcBef>
                <a:spcPts val="1200"/>
              </a:spcBef>
              <a:spcAft>
                <a:spcPts val="0"/>
              </a:spcAft>
              <a:buClr>
                <a:schemeClr val="dk1"/>
              </a:buClr>
              <a:buSzPts val="1400"/>
              <a:buChar char="●"/>
              <a:defRPr/>
            </a:lvl4pPr>
            <a:lvl5pPr indent="-317500" lvl="4" marL="2286000" algn="l">
              <a:lnSpc>
                <a:spcPct val="90000"/>
              </a:lnSpc>
              <a:spcBef>
                <a:spcPts val="1200"/>
              </a:spcBef>
              <a:spcAft>
                <a:spcPts val="0"/>
              </a:spcAft>
              <a:buClr>
                <a:schemeClr val="dk1"/>
              </a:buClr>
              <a:buSzPts val="1400"/>
              <a:buChar char="○"/>
              <a:defRPr/>
            </a:lvl5pPr>
            <a:lvl6pPr indent="-317500" lvl="5" marL="2743200" algn="l">
              <a:lnSpc>
                <a:spcPct val="90000"/>
              </a:lnSpc>
              <a:spcBef>
                <a:spcPts val="1200"/>
              </a:spcBef>
              <a:spcAft>
                <a:spcPts val="0"/>
              </a:spcAft>
              <a:buClr>
                <a:schemeClr val="dk1"/>
              </a:buClr>
              <a:buSzPts val="1400"/>
              <a:buChar char="■"/>
              <a:defRPr/>
            </a:lvl6pPr>
            <a:lvl7pPr indent="-317500" lvl="6" marL="3200400" algn="l">
              <a:lnSpc>
                <a:spcPct val="90000"/>
              </a:lnSpc>
              <a:spcBef>
                <a:spcPts val="1200"/>
              </a:spcBef>
              <a:spcAft>
                <a:spcPts val="0"/>
              </a:spcAft>
              <a:buClr>
                <a:schemeClr val="dk1"/>
              </a:buClr>
              <a:buSzPts val="1400"/>
              <a:buChar char="●"/>
              <a:defRPr/>
            </a:lvl7pPr>
            <a:lvl8pPr indent="-317500" lvl="7" marL="3657600" algn="l">
              <a:lnSpc>
                <a:spcPct val="90000"/>
              </a:lnSpc>
              <a:spcBef>
                <a:spcPts val="1200"/>
              </a:spcBef>
              <a:spcAft>
                <a:spcPts val="0"/>
              </a:spcAft>
              <a:buClr>
                <a:schemeClr val="dk1"/>
              </a:buClr>
              <a:buSzPts val="1400"/>
              <a:buChar char="○"/>
              <a:defRPr/>
            </a:lvl8pPr>
            <a:lvl9pPr indent="-317500" lvl="8" marL="4114800" algn="l">
              <a:lnSpc>
                <a:spcPct val="90000"/>
              </a:lnSpc>
              <a:spcBef>
                <a:spcPts val="1200"/>
              </a:spcBef>
              <a:spcAft>
                <a:spcPts val="1200"/>
              </a:spcAft>
              <a:buClr>
                <a:schemeClr val="dk1"/>
              </a:buClr>
              <a:buSzPts val="1400"/>
              <a:buChar char="■"/>
              <a:defRPr/>
            </a:lvl9pPr>
          </a:lstStyle>
          <a:p/>
        </p:txBody>
      </p:sp>
      <p:sp>
        <p:nvSpPr>
          <p:cNvPr id="52" name="Google Shape;52;p13"/>
          <p:cNvSpPr txBox="1"/>
          <p:nvPr>
            <p:ph type="title"/>
          </p:nvPr>
        </p:nvSpPr>
        <p:spPr>
          <a:xfrm>
            <a:off x="406490" y="301283"/>
            <a:ext cx="6236100" cy="447600"/>
          </a:xfrm>
          <a:prstGeom prst="rect">
            <a:avLst/>
          </a:prstGeom>
          <a:noFill/>
          <a:ln>
            <a:noFill/>
          </a:ln>
        </p:spPr>
        <p:txBody>
          <a:bodyPr anchorCtr="0" anchor="ctr" bIns="34275" lIns="68575" spcFirstLastPara="1" rIns="68575" wrap="square" tIns="34275">
            <a:normAutofit/>
          </a:bodyPr>
          <a:lstStyle>
            <a:lvl1pPr lvl="0" algn="l">
              <a:lnSpc>
                <a:spcPct val="100000"/>
              </a:lnSpc>
              <a:spcBef>
                <a:spcPts val="0"/>
              </a:spcBef>
              <a:spcAft>
                <a:spcPts val="0"/>
              </a:spcAft>
              <a:buClr>
                <a:srgbClr val="171616"/>
              </a:buClr>
              <a:buSzPts val="2700"/>
              <a:buFont typeface="Noto Sans SC"/>
              <a:buNone/>
              <a:defRPr b="0" i="0" sz="2700">
                <a:solidFill>
                  <a:srgbClr val="171616"/>
                </a:solidFill>
                <a:latin typeface="Noto Sans SC"/>
                <a:ea typeface="Noto Sans SC"/>
                <a:cs typeface="Noto Sans SC"/>
                <a:sym typeface="Noto Sans SC"/>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53" name="Google Shape;53;p13"/>
          <p:cNvSpPr txBox="1"/>
          <p:nvPr/>
        </p:nvSpPr>
        <p:spPr>
          <a:xfrm>
            <a:off x="8652819" y="4806902"/>
            <a:ext cx="392400" cy="272400"/>
          </a:xfrm>
          <a:prstGeom prst="rect">
            <a:avLst/>
          </a:prstGeom>
          <a:noFill/>
          <a:ln>
            <a:noFill/>
          </a:ln>
        </p:spPr>
        <p:txBody>
          <a:bodyPr anchorCtr="1" anchor="ctr" bIns="0" lIns="0" spcFirstLastPara="1" rIns="0" wrap="square" tIns="0">
            <a:noAutofit/>
          </a:bodyPr>
          <a:lstStyle/>
          <a:p>
            <a:pPr indent="0" lvl="0" marL="0" marR="0" rtl="0" algn="r">
              <a:spcBef>
                <a:spcPts val="0"/>
              </a:spcBef>
              <a:spcAft>
                <a:spcPts val="0"/>
              </a:spcAft>
              <a:buNone/>
            </a:pPr>
            <a:fld id="{00000000-1234-1234-1234-123412341234}" type="slidenum">
              <a:rPr b="0" i="0" lang="en" sz="700" u="none" cap="none" strike="noStrike">
                <a:solidFill>
                  <a:schemeClr val="accent4"/>
                </a:solidFill>
                <a:latin typeface="Noto Sans SC"/>
                <a:ea typeface="Noto Sans SC"/>
                <a:cs typeface="Noto Sans SC"/>
                <a:sym typeface="Noto Sans SC"/>
              </a:rPr>
              <a:t>‹#›</a:t>
            </a:fld>
            <a:endParaRPr b="0" i="0" sz="700" u="none" cap="none" strike="noStrike">
              <a:solidFill>
                <a:schemeClr val="accent4"/>
              </a:solidFill>
              <a:latin typeface="Noto Sans SC"/>
              <a:ea typeface="Noto Sans SC"/>
              <a:cs typeface="Noto Sans SC"/>
              <a:sym typeface="Noto Sans SC"/>
            </a:endParaRPr>
          </a:p>
        </p:txBody>
      </p:sp>
      <p:sp>
        <p:nvSpPr>
          <p:cNvPr id="54" name="Google Shape;54;p13"/>
          <p:cNvSpPr txBox="1"/>
          <p:nvPr>
            <p:ph idx="2" type="body"/>
          </p:nvPr>
        </p:nvSpPr>
        <p:spPr>
          <a:xfrm>
            <a:off x="628649" y="1313372"/>
            <a:ext cx="7886700" cy="3386400"/>
          </a:xfrm>
          <a:prstGeom prst="rect">
            <a:avLst/>
          </a:prstGeom>
          <a:noFill/>
          <a:ln>
            <a:noFill/>
          </a:ln>
        </p:spPr>
        <p:txBody>
          <a:bodyPr anchorCtr="0" anchor="t" bIns="34275" lIns="68575" spcFirstLastPara="1" rIns="68575" wrap="square" tIns="34275">
            <a:normAutofit/>
          </a:bodyPr>
          <a:lstStyle>
            <a:lvl1pPr indent="-228600" lvl="0" marL="457200" algn="l">
              <a:lnSpc>
                <a:spcPct val="125000"/>
              </a:lnSpc>
              <a:spcBef>
                <a:spcPts val="500"/>
              </a:spcBef>
              <a:spcAft>
                <a:spcPts val="0"/>
              </a:spcAft>
              <a:buClr>
                <a:srgbClr val="171616"/>
              </a:buClr>
              <a:buSzPts val="1200"/>
              <a:buNone/>
              <a:defRPr b="0" i="0" sz="1200">
                <a:solidFill>
                  <a:srgbClr val="171616"/>
                </a:solidFill>
                <a:latin typeface="Noto Sans SC"/>
                <a:ea typeface="Noto Sans SC"/>
                <a:cs typeface="Noto Sans SC"/>
                <a:sym typeface="Noto Sans SC"/>
              </a:defRPr>
            </a:lvl1pPr>
            <a:lvl2pPr indent="-228600" lvl="1" marL="914400" algn="l">
              <a:lnSpc>
                <a:spcPct val="150000"/>
              </a:lnSpc>
              <a:spcBef>
                <a:spcPts val="500"/>
              </a:spcBef>
              <a:spcAft>
                <a:spcPts val="0"/>
              </a:spcAft>
              <a:buClr>
                <a:srgbClr val="7F7F7F"/>
              </a:buClr>
              <a:buSzPts val="1100"/>
              <a:buNone/>
              <a:defRPr sz="1100">
                <a:solidFill>
                  <a:srgbClr val="7F7F7F"/>
                </a:solidFill>
              </a:defRPr>
            </a:lvl2pPr>
            <a:lvl3pPr indent="-317500" lvl="2" marL="1371600" algn="l">
              <a:lnSpc>
                <a:spcPct val="90000"/>
              </a:lnSpc>
              <a:spcBef>
                <a:spcPts val="1200"/>
              </a:spcBef>
              <a:spcAft>
                <a:spcPts val="0"/>
              </a:spcAft>
              <a:buClr>
                <a:schemeClr val="dk1"/>
              </a:buClr>
              <a:buSzPts val="1400"/>
              <a:buChar char="■"/>
              <a:defRPr/>
            </a:lvl3pPr>
            <a:lvl4pPr indent="-317500" lvl="3" marL="1828800" algn="l">
              <a:lnSpc>
                <a:spcPct val="90000"/>
              </a:lnSpc>
              <a:spcBef>
                <a:spcPts val="1200"/>
              </a:spcBef>
              <a:spcAft>
                <a:spcPts val="0"/>
              </a:spcAft>
              <a:buClr>
                <a:schemeClr val="dk1"/>
              </a:buClr>
              <a:buSzPts val="1400"/>
              <a:buChar char="●"/>
              <a:defRPr/>
            </a:lvl4pPr>
            <a:lvl5pPr indent="-317500" lvl="4" marL="2286000" algn="l">
              <a:lnSpc>
                <a:spcPct val="90000"/>
              </a:lnSpc>
              <a:spcBef>
                <a:spcPts val="1200"/>
              </a:spcBef>
              <a:spcAft>
                <a:spcPts val="0"/>
              </a:spcAft>
              <a:buClr>
                <a:schemeClr val="dk1"/>
              </a:buClr>
              <a:buSzPts val="1400"/>
              <a:buChar char="○"/>
              <a:defRPr/>
            </a:lvl5pPr>
            <a:lvl6pPr indent="-317500" lvl="5" marL="2743200" algn="l">
              <a:lnSpc>
                <a:spcPct val="90000"/>
              </a:lnSpc>
              <a:spcBef>
                <a:spcPts val="1200"/>
              </a:spcBef>
              <a:spcAft>
                <a:spcPts val="0"/>
              </a:spcAft>
              <a:buClr>
                <a:schemeClr val="dk1"/>
              </a:buClr>
              <a:buSzPts val="1400"/>
              <a:buChar char="■"/>
              <a:defRPr/>
            </a:lvl6pPr>
            <a:lvl7pPr indent="-317500" lvl="6" marL="3200400" algn="l">
              <a:lnSpc>
                <a:spcPct val="90000"/>
              </a:lnSpc>
              <a:spcBef>
                <a:spcPts val="1200"/>
              </a:spcBef>
              <a:spcAft>
                <a:spcPts val="0"/>
              </a:spcAft>
              <a:buClr>
                <a:schemeClr val="dk1"/>
              </a:buClr>
              <a:buSzPts val="1400"/>
              <a:buChar char="●"/>
              <a:defRPr/>
            </a:lvl7pPr>
            <a:lvl8pPr indent="-317500" lvl="7" marL="3657600" algn="l">
              <a:lnSpc>
                <a:spcPct val="90000"/>
              </a:lnSpc>
              <a:spcBef>
                <a:spcPts val="1200"/>
              </a:spcBef>
              <a:spcAft>
                <a:spcPts val="0"/>
              </a:spcAft>
              <a:buClr>
                <a:schemeClr val="dk1"/>
              </a:buClr>
              <a:buSzPts val="1400"/>
              <a:buChar char="○"/>
              <a:defRPr/>
            </a:lvl8pPr>
            <a:lvl9pPr indent="-317500" lvl="8" marL="4114800" algn="l">
              <a:lnSpc>
                <a:spcPct val="90000"/>
              </a:lnSpc>
              <a:spcBef>
                <a:spcPts val="1200"/>
              </a:spcBef>
              <a:spcAft>
                <a:spcPts val="1200"/>
              </a:spcAft>
              <a:buClr>
                <a:schemeClr val="dk1"/>
              </a:buClr>
              <a:buSzPts val="1400"/>
              <a:buChar char="■"/>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9_Custom Layout">
  <p:cSld name="19_Custom Layout">
    <p:bg>
      <p:bgPr>
        <a:solidFill>
          <a:srgbClr val="242524"/>
        </a:solidFill>
      </p:bgPr>
    </p:bg>
    <p:spTree>
      <p:nvGrpSpPr>
        <p:cNvPr id="55" name="Shape 55"/>
        <p:cNvGrpSpPr/>
        <p:nvPr/>
      </p:nvGrpSpPr>
      <p:grpSpPr>
        <a:xfrm>
          <a:off x="0" y="0"/>
          <a:ext cx="0" cy="0"/>
          <a:chOff x="0" y="0"/>
          <a:chExt cx="0" cy="0"/>
        </a:xfrm>
      </p:grpSpPr>
      <p:sp>
        <p:nvSpPr>
          <p:cNvPr id="56" name="Google Shape;56;p14"/>
          <p:cNvSpPr txBox="1"/>
          <p:nvPr>
            <p:ph type="title"/>
          </p:nvPr>
        </p:nvSpPr>
        <p:spPr>
          <a:xfrm>
            <a:off x="684762" y="1181084"/>
            <a:ext cx="3207000" cy="994200"/>
          </a:xfrm>
          <a:prstGeom prst="rect">
            <a:avLst/>
          </a:prstGeom>
          <a:noFill/>
          <a:ln>
            <a:noFill/>
          </a:ln>
        </p:spPr>
        <p:txBody>
          <a:bodyPr anchorCtr="0" anchor="t" bIns="34275" lIns="0" spcFirstLastPara="1" rIns="0" wrap="square" tIns="34275">
            <a:noAutofit/>
          </a:bodyPr>
          <a:lstStyle>
            <a:lvl1pPr lvl="0" algn="l">
              <a:lnSpc>
                <a:spcPct val="80000"/>
              </a:lnSpc>
              <a:spcBef>
                <a:spcPts val="0"/>
              </a:spcBef>
              <a:spcAft>
                <a:spcPts val="0"/>
              </a:spcAft>
              <a:buClr>
                <a:srgbClr val="FFFFFF"/>
              </a:buClr>
              <a:buSzPts val="4100"/>
              <a:buFont typeface="Nunito Sans ExtraBold"/>
              <a:buNone/>
              <a:defRPr sz="4100">
                <a:solidFill>
                  <a:srgbClr val="FFFFFF"/>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57" name="Google Shape;57;p14"/>
          <p:cNvSpPr/>
          <p:nvPr>
            <p:ph idx="2" type="pic"/>
          </p:nvPr>
        </p:nvSpPr>
        <p:spPr>
          <a:xfrm>
            <a:off x="0" y="2024349"/>
            <a:ext cx="3891600" cy="3119100"/>
          </a:xfrm>
          <a:prstGeom prst="rect">
            <a:avLst/>
          </a:prstGeom>
          <a:gradFill>
            <a:gsLst>
              <a:gs pos="0">
                <a:srgbClr val="000000">
                  <a:alpha val="20000"/>
                </a:srgbClr>
              </a:gs>
              <a:gs pos="98000">
                <a:srgbClr val="000000">
                  <a:alpha val="4705"/>
                </a:srgbClr>
              </a:gs>
              <a:gs pos="100000">
                <a:srgbClr val="000000">
                  <a:alpha val="4705"/>
                </a:srgbClr>
              </a:gs>
            </a:gsLst>
            <a:lin ang="5400012" scaled="0"/>
          </a:gradFill>
          <a:ln>
            <a:no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2.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png"/><Relationship Id="rId4" Type="http://schemas.openxmlformats.org/officeDocument/2006/relationships/image" Target="../media/image7.png"/><Relationship Id="rId5" Type="http://schemas.openxmlformats.org/officeDocument/2006/relationships/image" Target="../media/image1.png"/><Relationship Id="rId6" Type="http://schemas.openxmlformats.org/officeDocument/2006/relationships/image" Target="../media/image1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xml"/><Relationship Id="rId3" Type="http://schemas.openxmlformats.org/officeDocument/2006/relationships/image" Target="../media/image19.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xml"/><Relationship Id="rId3" Type="http://schemas.openxmlformats.org/officeDocument/2006/relationships/image" Target="../media/image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 Id="rId3" Type="http://schemas.openxmlformats.org/officeDocument/2006/relationships/image" Target="../media/image4.png"/><Relationship Id="rId4" Type="http://schemas.openxmlformats.org/officeDocument/2006/relationships/image" Target="../media/image12.png"/><Relationship Id="rId5" Type="http://schemas.openxmlformats.org/officeDocument/2006/relationships/image" Target="../media/image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4.png"/><Relationship Id="rId4" Type="http://schemas.openxmlformats.org/officeDocument/2006/relationships/hyperlink" Target="https://baochinhphu.vn/fed-giu-nguyen-lai-suat-phat-tin-hieu-that-chat-keo-dai-thi-truong-dieu-chinh-ky-vong-102260618094544222.htm?utm_source=chatgpt.com" TargetMode="External"/><Relationship Id="rId5" Type="http://schemas.openxmlformats.org/officeDocument/2006/relationships/image" Target="../media/image1.png"/><Relationship Id="rId6" Type="http://schemas.openxmlformats.org/officeDocument/2006/relationships/image" Target="../media/image1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image" Target="../media/image4.png"/><Relationship Id="rId4" Type="http://schemas.openxmlformats.org/officeDocument/2006/relationships/hyperlink" Target="https://vnexpress.net/thoa-thuan-my-iran-thap-hy-vong-thoat-con-khat-dau-cua-chau-a-5087984.html" TargetMode="External"/><Relationship Id="rId5" Type="http://schemas.openxmlformats.org/officeDocument/2006/relationships/image" Target="../media/image1.png"/><Relationship Id="rId6" Type="http://schemas.openxmlformats.org/officeDocument/2006/relationships/image" Target="../media/image1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4.png"/><Relationship Id="rId4" Type="http://schemas.openxmlformats.org/officeDocument/2006/relationships/hyperlink" Target="https://thuehaiquan.tapchikinhtetaichinh.vn/xuat-nhap-khau-gan-dat-500-ty-usd-159393.html" TargetMode="External"/><Relationship Id="rId5" Type="http://schemas.openxmlformats.org/officeDocument/2006/relationships/image" Target="../media/image1.png"/><Relationship Id="rId6" Type="http://schemas.openxmlformats.org/officeDocument/2006/relationships/image" Target="../media/image1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image" Target="../media/image4.png"/><Relationship Id="rId4" Type="http://schemas.openxmlformats.org/officeDocument/2006/relationships/hyperlink" Target="https://baochinhphu.vn/quy-dinh-moi-ve-quan-ly-chi-phi-dau-tu-xay-dung-102260615172906556.htm" TargetMode="External"/><Relationship Id="rId5" Type="http://schemas.openxmlformats.org/officeDocument/2006/relationships/image" Target="../media/image1.png"/><Relationship Id="rId6" Type="http://schemas.openxmlformats.org/officeDocument/2006/relationships/image" Target="../media/image1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xml"/><Relationship Id="rId3" Type="http://schemas.openxmlformats.org/officeDocument/2006/relationships/image" Target="../media/image4.png"/><Relationship Id="rId4" Type="http://schemas.openxmlformats.org/officeDocument/2006/relationships/image" Target="../media/image20.png"/><Relationship Id="rId5" Type="http://schemas.openxmlformats.org/officeDocument/2006/relationships/image" Target="../media/image22.png"/><Relationship Id="rId6" Type="http://schemas.openxmlformats.org/officeDocument/2006/relationships/image" Target="../media/image18.png"/><Relationship Id="rId7" Type="http://schemas.openxmlformats.org/officeDocument/2006/relationships/image" Target="../media/image2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xml"/><Relationship Id="rId3" Type="http://schemas.openxmlformats.org/officeDocument/2006/relationships/image" Target="../media/image4.png"/><Relationship Id="rId4" Type="http://schemas.openxmlformats.org/officeDocument/2006/relationships/image" Target="../media/image16.png"/><Relationship Id="rId5" Type="http://schemas.openxmlformats.org/officeDocument/2006/relationships/image" Target="../media/image15.png"/><Relationship Id="rId6" Type="http://schemas.openxmlformats.org/officeDocument/2006/relationships/image" Target="../media/image23.png"/><Relationship Id="rId7"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 name="Shape 61"/>
        <p:cNvGrpSpPr/>
        <p:nvPr/>
      </p:nvGrpSpPr>
      <p:grpSpPr>
        <a:xfrm>
          <a:off x="0" y="0"/>
          <a:ext cx="0" cy="0"/>
          <a:chOff x="0" y="0"/>
          <a:chExt cx="0" cy="0"/>
        </a:xfrm>
      </p:grpSpPr>
      <p:pic>
        <p:nvPicPr>
          <p:cNvPr id="62" name="Google Shape;62;p15"/>
          <p:cNvPicPr preferRelativeResize="0"/>
          <p:nvPr/>
        </p:nvPicPr>
        <p:blipFill rotWithShape="1">
          <a:blip r:embed="rId3">
            <a:alphaModFix amt="25000"/>
          </a:blip>
          <a:srcRect b="0" l="0" r="0" t="0"/>
          <a:stretch/>
        </p:blipFill>
        <p:spPr>
          <a:xfrm>
            <a:off x="7" y="363312"/>
            <a:ext cx="8170167" cy="5037575"/>
          </a:xfrm>
          <a:prstGeom prst="rect">
            <a:avLst/>
          </a:prstGeom>
          <a:noFill/>
          <a:ln>
            <a:noFill/>
          </a:ln>
        </p:spPr>
      </p:pic>
      <p:sp>
        <p:nvSpPr>
          <p:cNvPr id="63" name="Google Shape;63;p15"/>
          <p:cNvSpPr txBox="1"/>
          <p:nvPr/>
        </p:nvSpPr>
        <p:spPr>
          <a:xfrm>
            <a:off x="306400" y="2750875"/>
            <a:ext cx="3610500" cy="13545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rPr lang="en" sz="3800">
                <a:solidFill>
                  <a:srgbClr val="3E3F40"/>
                </a:solidFill>
                <a:latin typeface="Nunito Sans ExtraBold"/>
                <a:ea typeface="Nunito Sans ExtraBold"/>
                <a:cs typeface="Nunito Sans ExtraBold"/>
                <a:sym typeface="Nunito Sans ExtraBold"/>
              </a:rPr>
              <a:t>INDUSTRIAL </a:t>
            </a:r>
            <a:endParaRPr sz="3800">
              <a:solidFill>
                <a:srgbClr val="3E3F40"/>
              </a:solidFill>
              <a:latin typeface="Nunito Sans ExtraBold"/>
              <a:ea typeface="Nunito Sans ExtraBold"/>
              <a:cs typeface="Nunito Sans ExtraBold"/>
              <a:sym typeface="Nunito Sans ExtraBold"/>
            </a:endParaRPr>
          </a:p>
          <a:p>
            <a:pPr indent="0" lvl="0" marL="0" rtl="0" algn="l">
              <a:lnSpc>
                <a:spcPct val="100000"/>
              </a:lnSpc>
              <a:spcBef>
                <a:spcPts val="0"/>
              </a:spcBef>
              <a:spcAft>
                <a:spcPts val="0"/>
              </a:spcAft>
              <a:buNone/>
            </a:pPr>
            <a:r>
              <a:rPr lang="en" sz="3800">
                <a:solidFill>
                  <a:srgbClr val="3E3F40"/>
                </a:solidFill>
                <a:latin typeface="Nunito Sans ExtraBold"/>
                <a:ea typeface="Nunito Sans ExtraBold"/>
                <a:cs typeface="Nunito Sans ExtraBold"/>
                <a:sym typeface="Nunito Sans ExtraBold"/>
              </a:rPr>
              <a:t>SNAPSHOT</a:t>
            </a:r>
            <a:r>
              <a:rPr lang="en" sz="3800">
                <a:solidFill>
                  <a:schemeClr val="dk1"/>
                </a:solidFill>
                <a:latin typeface="Nunito Sans ExtraBold"/>
                <a:ea typeface="Nunito Sans ExtraBold"/>
                <a:cs typeface="Nunito Sans ExtraBold"/>
                <a:sym typeface="Nunito Sans ExtraBold"/>
              </a:rPr>
              <a:t>​</a:t>
            </a:r>
            <a:endParaRPr sz="800">
              <a:latin typeface="Nunito Sans ExtraBold"/>
              <a:ea typeface="Nunito Sans ExtraBold"/>
              <a:cs typeface="Nunito Sans ExtraBold"/>
              <a:sym typeface="Nunito Sans ExtraBold"/>
            </a:endParaRPr>
          </a:p>
        </p:txBody>
      </p:sp>
      <p:pic>
        <p:nvPicPr>
          <p:cNvPr id="64" name="Google Shape;64;p15" title="LOGO CI nền cam-04.png"/>
          <p:cNvPicPr preferRelativeResize="0"/>
          <p:nvPr/>
        </p:nvPicPr>
        <p:blipFill>
          <a:blip r:embed="rId4">
            <a:alphaModFix/>
          </a:blip>
          <a:stretch>
            <a:fillRect/>
          </a:stretch>
        </p:blipFill>
        <p:spPr>
          <a:xfrm>
            <a:off x="7502750" y="4091300"/>
            <a:ext cx="1507127" cy="1507127"/>
          </a:xfrm>
          <a:prstGeom prst="rect">
            <a:avLst/>
          </a:prstGeom>
          <a:noFill/>
          <a:ln>
            <a:noFill/>
          </a:ln>
        </p:spPr>
      </p:pic>
      <p:sp>
        <p:nvSpPr>
          <p:cNvPr id="65" name="Google Shape;65;p15"/>
          <p:cNvSpPr txBox="1"/>
          <p:nvPr/>
        </p:nvSpPr>
        <p:spPr>
          <a:xfrm>
            <a:off x="383875" y="4128250"/>
            <a:ext cx="4188000" cy="522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n">
                <a:solidFill>
                  <a:schemeClr val="dk2"/>
                </a:solidFill>
              </a:rPr>
              <a:t>3rd</a:t>
            </a:r>
            <a:r>
              <a:rPr i="1" lang="en">
                <a:solidFill>
                  <a:schemeClr val="dk2"/>
                </a:solidFill>
              </a:rPr>
              <a:t> Week of June, 2026 </a:t>
            </a:r>
            <a:endParaRPr i="1">
              <a:solidFill>
                <a:schemeClr val="dk2"/>
              </a:solidFill>
            </a:endParaRPr>
          </a:p>
          <a:p>
            <a:pPr indent="0" lvl="0" marL="0" rtl="0" algn="l">
              <a:spcBef>
                <a:spcPts val="0"/>
              </a:spcBef>
              <a:spcAft>
                <a:spcPts val="0"/>
              </a:spcAft>
              <a:buNone/>
            </a:pPr>
            <a:r>
              <a:rPr i="1" lang="en">
                <a:solidFill>
                  <a:schemeClr val="dk2"/>
                </a:solidFill>
              </a:rPr>
              <a:t>[15th June 2026 - 21th June 2026]</a:t>
            </a:r>
            <a:endParaRPr i="1">
              <a:solidFill>
                <a:schemeClr val="dk2"/>
              </a:solidFill>
            </a:endParaRPr>
          </a:p>
        </p:txBody>
      </p:sp>
      <p:sp>
        <p:nvSpPr>
          <p:cNvPr id="66" name="Google Shape;66;p15"/>
          <p:cNvSpPr txBox="1"/>
          <p:nvPr/>
        </p:nvSpPr>
        <p:spPr>
          <a:xfrm>
            <a:off x="414275" y="2358238"/>
            <a:ext cx="1250400" cy="338700"/>
          </a:xfrm>
          <a:prstGeom prst="rect">
            <a:avLst/>
          </a:prstGeom>
          <a:solidFill>
            <a:srgbClr val="E34425"/>
          </a:solidFill>
          <a:ln>
            <a:noFill/>
          </a:ln>
        </p:spPr>
        <p:txBody>
          <a:bodyPr anchorCtr="0" anchor="t" bIns="91425" lIns="91425" spcFirstLastPara="1" rIns="91425" wrap="square" tIns="91425">
            <a:spAutoFit/>
          </a:bodyPr>
          <a:lstStyle/>
          <a:p>
            <a:pPr indent="0" lvl="0" marL="0" rtl="0" algn="ctr">
              <a:lnSpc>
                <a:spcPct val="120833"/>
              </a:lnSpc>
              <a:spcBef>
                <a:spcPts val="0"/>
              </a:spcBef>
              <a:spcAft>
                <a:spcPts val="0"/>
              </a:spcAft>
              <a:buNone/>
            </a:pPr>
            <a:r>
              <a:rPr b="1" lang="en" sz="1000">
                <a:solidFill>
                  <a:srgbClr val="FFFFFF"/>
                </a:solidFill>
                <a:latin typeface="Nunito Sans"/>
                <a:ea typeface="Nunito Sans"/>
                <a:cs typeface="Nunito Sans"/>
                <a:sym typeface="Nunito Sans"/>
              </a:rPr>
              <a:t>Market Report</a:t>
            </a:r>
            <a:endParaRPr b="1" sz="1000">
              <a:solidFill>
                <a:srgbClr val="FFFFFF"/>
              </a:solidFill>
            </a:endParaRPr>
          </a:p>
        </p:txBody>
      </p:sp>
      <p:pic>
        <p:nvPicPr>
          <p:cNvPr id="67" name="Google Shape;67;p15" title="Logo CIS 2026 ko biểu tượng_Màu.png"/>
          <p:cNvPicPr preferRelativeResize="0"/>
          <p:nvPr/>
        </p:nvPicPr>
        <p:blipFill rotWithShape="1">
          <a:blip r:embed="rId5">
            <a:alphaModFix/>
          </a:blip>
          <a:srcRect b="32033" l="0" r="0" t="34954"/>
          <a:stretch/>
        </p:blipFill>
        <p:spPr>
          <a:xfrm>
            <a:off x="306390" y="514325"/>
            <a:ext cx="1249823" cy="412626"/>
          </a:xfrm>
          <a:prstGeom prst="rect">
            <a:avLst/>
          </a:prstGeom>
          <a:noFill/>
          <a:ln>
            <a:noFill/>
          </a:ln>
        </p:spPr>
      </p:pic>
      <p:pic>
        <p:nvPicPr>
          <p:cNvPr id="68" name="Google Shape;68;p15"/>
          <p:cNvPicPr preferRelativeResize="0"/>
          <p:nvPr/>
        </p:nvPicPr>
        <p:blipFill>
          <a:blip r:embed="rId6">
            <a:alphaModFix/>
          </a:blip>
          <a:stretch>
            <a:fillRect/>
          </a:stretch>
        </p:blipFill>
        <p:spPr>
          <a:xfrm>
            <a:off x="5716154" y="0"/>
            <a:ext cx="3427841" cy="5143498"/>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 name="Shape 167"/>
        <p:cNvGrpSpPr/>
        <p:nvPr/>
      </p:nvGrpSpPr>
      <p:grpSpPr>
        <a:xfrm>
          <a:off x="0" y="0"/>
          <a:ext cx="0" cy="0"/>
          <a:chOff x="0" y="0"/>
          <a:chExt cx="0" cy="0"/>
        </a:xfrm>
      </p:grpSpPr>
      <p:pic>
        <p:nvPicPr>
          <p:cNvPr descr="A picture containing blue, tower, light&#10;&#10;Description automatically generated" id="168" name="Google Shape;168;p24"/>
          <p:cNvPicPr preferRelativeResize="0"/>
          <p:nvPr>
            <p:ph idx="2" type="pic"/>
          </p:nvPr>
        </p:nvPicPr>
        <p:blipFill rotWithShape="1">
          <a:blip r:embed="rId3">
            <a:alphaModFix/>
          </a:blip>
          <a:srcRect b="30503" l="-210" r="40093" t="7335"/>
          <a:stretch/>
        </p:blipFill>
        <p:spPr>
          <a:xfrm>
            <a:off x="0" y="0"/>
            <a:ext cx="9143998" cy="5143499"/>
          </a:xfrm>
          <a:prstGeom prst="rect">
            <a:avLst/>
          </a:prstGeom>
          <a:gradFill>
            <a:gsLst>
              <a:gs pos="0">
                <a:srgbClr val="262626">
                  <a:alpha val="20000"/>
                </a:srgbClr>
              </a:gs>
              <a:gs pos="98000">
                <a:srgbClr val="262626">
                  <a:alpha val="4705"/>
                </a:srgbClr>
              </a:gs>
              <a:gs pos="100000">
                <a:srgbClr val="262626">
                  <a:alpha val="4705"/>
                </a:srgbClr>
              </a:gs>
            </a:gsLst>
            <a:lin ang="5400012" scaled="0"/>
          </a:gradFill>
          <a:ln>
            <a:noFill/>
          </a:ln>
        </p:spPr>
      </p:pic>
      <p:sp>
        <p:nvSpPr>
          <p:cNvPr id="169" name="Google Shape;169;p24"/>
          <p:cNvSpPr txBox="1"/>
          <p:nvPr/>
        </p:nvSpPr>
        <p:spPr>
          <a:xfrm>
            <a:off x="2199450" y="2048400"/>
            <a:ext cx="4745100" cy="1046700"/>
          </a:xfrm>
          <a:prstGeom prst="rect">
            <a:avLst/>
          </a:prstGeom>
          <a:noFill/>
          <a:ln>
            <a:noFill/>
          </a:ln>
        </p:spPr>
        <p:txBody>
          <a:bodyPr anchorCtr="0" anchor="t" bIns="91425" lIns="91425" spcFirstLastPara="1" rIns="91425" wrap="square" tIns="91425">
            <a:spAutoFit/>
          </a:bodyPr>
          <a:lstStyle/>
          <a:p>
            <a:pPr indent="0" lvl="0" marL="0" rtl="0" algn="ctr">
              <a:lnSpc>
                <a:spcPct val="80000"/>
              </a:lnSpc>
              <a:spcBef>
                <a:spcPts val="0"/>
              </a:spcBef>
              <a:spcAft>
                <a:spcPts val="0"/>
              </a:spcAft>
              <a:buNone/>
            </a:pPr>
            <a:r>
              <a:rPr b="1" lang="en" sz="7000">
                <a:solidFill>
                  <a:schemeClr val="lt1"/>
                </a:solidFill>
                <a:latin typeface="Impact"/>
                <a:ea typeface="Impact"/>
                <a:cs typeface="Impact"/>
                <a:sym typeface="Impact"/>
              </a:rPr>
              <a:t>THANK YOU!</a:t>
            </a:r>
            <a:endParaRPr sz="7000">
              <a:solidFill>
                <a:schemeClr val="lt1"/>
              </a:solidFill>
              <a:latin typeface="Impact"/>
              <a:ea typeface="Impact"/>
              <a:cs typeface="Impact"/>
              <a:sym typeface="Impact"/>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 name="Shape 72"/>
        <p:cNvGrpSpPr/>
        <p:nvPr/>
      </p:nvGrpSpPr>
      <p:grpSpPr>
        <a:xfrm>
          <a:off x="0" y="0"/>
          <a:ext cx="0" cy="0"/>
          <a:chOff x="0" y="0"/>
          <a:chExt cx="0" cy="0"/>
        </a:xfrm>
      </p:grpSpPr>
      <p:pic>
        <p:nvPicPr>
          <p:cNvPr id="73" name="Google Shape;73;p16"/>
          <p:cNvPicPr preferRelativeResize="0"/>
          <p:nvPr/>
        </p:nvPicPr>
        <p:blipFill rotWithShape="1">
          <a:blip r:embed="rId3">
            <a:alphaModFix amt="25000"/>
          </a:blip>
          <a:srcRect b="0" l="0" r="0" t="0"/>
          <a:stretch/>
        </p:blipFill>
        <p:spPr>
          <a:xfrm>
            <a:off x="1318200" y="318075"/>
            <a:ext cx="7826075" cy="4825425"/>
          </a:xfrm>
          <a:prstGeom prst="rect">
            <a:avLst/>
          </a:prstGeom>
          <a:noFill/>
          <a:ln>
            <a:noFill/>
          </a:ln>
        </p:spPr>
      </p:pic>
      <p:grpSp>
        <p:nvGrpSpPr>
          <p:cNvPr id="74" name="Google Shape;74;p16"/>
          <p:cNvGrpSpPr/>
          <p:nvPr/>
        </p:nvGrpSpPr>
        <p:grpSpPr>
          <a:xfrm>
            <a:off x="2585400" y="772667"/>
            <a:ext cx="3973200" cy="595702"/>
            <a:chOff x="2585400" y="397608"/>
            <a:chExt cx="3973200" cy="611792"/>
          </a:xfrm>
        </p:grpSpPr>
        <p:sp>
          <p:nvSpPr>
            <p:cNvPr id="75" name="Google Shape;75;p16"/>
            <p:cNvSpPr txBox="1"/>
            <p:nvPr/>
          </p:nvSpPr>
          <p:spPr>
            <a:xfrm>
              <a:off x="2585400" y="451400"/>
              <a:ext cx="3973200" cy="558000"/>
            </a:xfrm>
            <a:prstGeom prst="rect">
              <a:avLst/>
            </a:prstGeom>
            <a:noFill/>
            <a:ln>
              <a:noFill/>
            </a:ln>
          </p:spPr>
          <p:txBody>
            <a:bodyPr anchorCtr="0" anchor="t" bIns="34275" lIns="68575" spcFirstLastPara="1" rIns="68575" wrap="square" tIns="34275">
              <a:noAutofit/>
            </a:bodyPr>
            <a:lstStyle/>
            <a:p>
              <a:pPr indent="0" lvl="0" marL="0" marR="0" rtl="0" algn="ctr">
                <a:lnSpc>
                  <a:spcPct val="130000"/>
                </a:lnSpc>
                <a:spcBef>
                  <a:spcPts val="0"/>
                </a:spcBef>
                <a:spcAft>
                  <a:spcPts val="0"/>
                </a:spcAft>
                <a:buClr>
                  <a:srgbClr val="3A3838"/>
                </a:buClr>
                <a:buSzPts val="3000"/>
                <a:buFont typeface="Arial"/>
                <a:buNone/>
              </a:pPr>
              <a:r>
                <a:rPr lang="en" sz="3600">
                  <a:solidFill>
                    <a:srgbClr val="3A3838"/>
                  </a:solidFill>
                  <a:latin typeface="Nunito Sans Black"/>
                  <a:ea typeface="Nunito Sans Black"/>
                  <a:cs typeface="Nunito Sans Black"/>
                  <a:sym typeface="Nunito Sans Black"/>
                </a:rPr>
                <a:t>INTRODUCTION</a:t>
              </a:r>
              <a:endParaRPr sz="3600">
                <a:latin typeface="Nunito Sans Black"/>
                <a:ea typeface="Nunito Sans Black"/>
                <a:cs typeface="Nunito Sans Black"/>
                <a:sym typeface="Nunito Sans Black"/>
              </a:endParaRPr>
            </a:p>
          </p:txBody>
        </p:sp>
        <p:sp>
          <p:nvSpPr>
            <p:cNvPr id="76" name="Google Shape;76;p16"/>
            <p:cNvSpPr/>
            <p:nvPr/>
          </p:nvSpPr>
          <p:spPr>
            <a:xfrm flipH="1" rot="10800000">
              <a:off x="4126638" y="397608"/>
              <a:ext cx="890700" cy="34200"/>
            </a:xfrm>
            <a:prstGeom prst="rect">
              <a:avLst/>
            </a:prstGeom>
            <a:solidFill>
              <a:srgbClr val="E5411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Nunito Sans"/>
                <a:ea typeface="Nunito Sans"/>
                <a:cs typeface="Nunito Sans"/>
                <a:sym typeface="Nunito Sans"/>
              </a:endParaRPr>
            </a:p>
          </p:txBody>
        </p:sp>
      </p:grpSp>
      <p:sp>
        <p:nvSpPr>
          <p:cNvPr id="77" name="Google Shape;77;p16"/>
          <p:cNvSpPr txBox="1"/>
          <p:nvPr/>
        </p:nvSpPr>
        <p:spPr>
          <a:xfrm>
            <a:off x="991350" y="1654300"/>
            <a:ext cx="7161300" cy="2385900"/>
          </a:xfrm>
          <a:prstGeom prst="rect">
            <a:avLst/>
          </a:prstGeom>
          <a:noFill/>
          <a:ln>
            <a:noFill/>
          </a:ln>
        </p:spPr>
        <p:txBody>
          <a:bodyPr anchorCtr="0" anchor="t" bIns="91425" lIns="91425" spcFirstLastPara="1" rIns="91425" wrap="square" tIns="91425">
            <a:spAutoFit/>
          </a:bodyPr>
          <a:lstStyle/>
          <a:p>
            <a:pPr indent="0" lvl="0" marL="0" rtl="0" algn="ctr">
              <a:lnSpc>
                <a:spcPct val="150000"/>
              </a:lnSpc>
              <a:spcBef>
                <a:spcPts val="600"/>
              </a:spcBef>
              <a:spcAft>
                <a:spcPts val="0"/>
              </a:spcAft>
              <a:buNone/>
            </a:pPr>
            <a:r>
              <a:rPr lang="en" sz="1200">
                <a:solidFill>
                  <a:srgbClr val="081B3A"/>
                </a:solidFill>
                <a:latin typeface="Nunito Sans"/>
                <a:ea typeface="Nunito Sans"/>
                <a:cs typeface="Nunito Sans"/>
                <a:sym typeface="Nunito Sans"/>
              </a:rPr>
              <a:t>Dear esteemed readers,</a:t>
            </a:r>
            <a:endParaRPr sz="1200">
              <a:solidFill>
                <a:srgbClr val="081B3A"/>
              </a:solidFill>
              <a:latin typeface="Nunito Sans"/>
              <a:ea typeface="Nunito Sans"/>
              <a:cs typeface="Nunito Sans"/>
              <a:sym typeface="Nunito Sans"/>
            </a:endParaRPr>
          </a:p>
          <a:p>
            <a:pPr indent="0" lvl="0" marL="0" rtl="0" algn="ctr">
              <a:lnSpc>
                <a:spcPct val="150000"/>
              </a:lnSpc>
              <a:spcBef>
                <a:spcPts val="600"/>
              </a:spcBef>
              <a:spcAft>
                <a:spcPts val="600"/>
              </a:spcAft>
              <a:buNone/>
            </a:pPr>
            <a:r>
              <a:rPr lang="en" sz="1200">
                <a:solidFill>
                  <a:srgbClr val="081B3A"/>
                </a:solidFill>
                <a:latin typeface="Nunito Sans"/>
                <a:ea typeface="Nunito Sans"/>
                <a:cs typeface="Nunito Sans"/>
                <a:sym typeface="Nunito Sans"/>
              </a:rPr>
              <a:t>CNCIndustrial is pleased to introduce our 'Industrial Snapshot' section – your go-to source for the latest information and in-depth analysis on Vietnam's industrial sector and industrial real estate market. We understand that making informed investment decisions requires a deep understanding of the market. Therefore, our team has compiled and analyzed key information, including macroeconomic trends, market overviews, noteworthy projects, the industrial and logistics ecosystem, as well as the most recent investment support policies. We hope that this information will serve as a valuable resource, assisting you in making effective investment decisions.</a:t>
            </a:r>
            <a:endParaRPr sz="1200">
              <a:latin typeface="Nunito Sans Medium"/>
              <a:ea typeface="Nunito Sans Medium"/>
              <a:cs typeface="Nunito Sans Medium"/>
              <a:sym typeface="Nunito Sans Medium"/>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 name="Shape 81"/>
        <p:cNvGrpSpPr/>
        <p:nvPr/>
      </p:nvGrpSpPr>
      <p:grpSpPr>
        <a:xfrm>
          <a:off x="0" y="0"/>
          <a:ext cx="0" cy="0"/>
          <a:chOff x="0" y="0"/>
          <a:chExt cx="0" cy="0"/>
        </a:xfrm>
      </p:grpSpPr>
      <p:pic>
        <p:nvPicPr>
          <p:cNvPr id="82" name="Google Shape;82;p17"/>
          <p:cNvPicPr preferRelativeResize="0"/>
          <p:nvPr/>
        </p:nvPicPr>
        <p:blipFill rotWithShape="1">
          <a:blip r:embed="rId3">
            <a:alphaModFix amt="25000"/>
          </a:blip>
          <a:srcRect b="0" l="0" r="0" t="0"/>
          <a:stretch/>
        </p:blipFill>
        <p:spPr>
          <a:xfrm>
            <a:off x="503375" y="3337"/>
            <a:ext cx="8341969" cy="5143500"/>
          </a:xfrm>
          <a:prstGeom prst="rect">
            <a:avLst/>
          </a:prstGeom>
          <a:noFill/>
          <a:ln>
            <a:noFill/>
          </a:ln>
        </p:spPr>
      </p:pic>
      <p:sp>
        <p:nvSpPr>
          <p:cNvPr id="83" name="Google Shape;83;p17"/>
          <p:cNvSpPr txBox="1"/>
          <p:nvPr>
            <p:ph type="title"/>
          </p:nvPr>
        </p:nvSpPr>
        <p:spPr>
          <a:xfrm>
            <a:off x="364011" y="266975"/>
            <a:ext cx="5797800" cy="691800"/>
          </a:xfrm>
          <a:prstGeom prst="rect">
            <a:avLst/>
          </a:prstGeom>
        </p:spPr>
        <p:txBody>
          <a:bodyPr anchorCtr="0" anchor="t" bIns="91425" lIns="91425" spcFirstLastPara="1" rIns="91425" wrap="square" tIns="91425">
            <a:noAutofit/>
          </a:bodyPr>
          <a:lstStyle/>
          <a:p>
            <a:pPr indent="0" lvl="0" marL="0" rtl="0" algn="l">
              <a:lnSpc>
                <a:spcPct val="100000"/>
              </a:lnSpc>
              <a:spcBef>
                <a:spcPts val="600"/>
              </a:spcBef>
              <a:spcAft>
                <a:spcPts val="0"/>
              </a:spcAft>
              <a:buClr>
                <a:schemeClr val="dk1"/>
              </a:buClr>
              <a:buSzPts val="1100"/>
              <a:buFont typeface="Arial"/>
              <a:buNone/>
            </a:pPr>
            <a:r>
              <a:rPr lang="en" sz="1800">
                <a:solidFill>
                  <a:srgbClr val="E54119"/>
                </a:solidFill>
                <a:latin typeface="Nunito Sans Black"/>
                <a:ea typeface="Nunito Sans Black"/>
                <a:cs typeface="Nunito Sans Black"/>
                <a:sym typeface="Nunito Sans Black"/>
              </a:rPr>
              <a:t>Executive Snapshot </a:t>
            </a:r>
            <a:endParaRPr sz="1800">
              <a:solidFill>
                <a:srgbClr val="E54119"/>
              </a:solidFill>
              <a:latin typeface="Nunito Sans Black"/>
              <a:ea typeface="Nunito Sans Black"/>
              <a:cs typeface="Nunito Sans Black"/>
              <a:sym typeface="Nunito Sans Black"/>
            </a:endParaRPr>
          </a:p>
          <a:p>
            <a:pPr indent="0" lvl="0" marL="0" rtl="0" algn="l">
              <a:lnSpc>
                <a:spcPct val="100000"/>
              </a:lnSpc>
              <a:spcBef>
                <a:spcPts val="600"/>
              </a:spcBef>
              <a:spcAft>
                <a:spcPts val="600"/>
              </a:spcAft>
              <a:buClr>
                <a:schemeClr val="dk1"/>
              </a:buClr>
              <a:buSzPts val="1100"/>
              <a:buFont typeface="Arial"/>
              <a:buNone/>
            </a:pPr>
            <a:r>
              <a:rPr lang="en" sz="1600">
                <a:solidFill>
                  <a:srgbClr val="3F3F3F"/>
                </a:solidFill>
                <a:latin typeface="Nunito Sans Black"/>
                <a:ea typeface="Nunito Sans Black"/>
                <a:cs typeface="Nunito Sans Black"/>
                <a:sym typeface="Nunito Sans Black"/>
              </a:rPr>
              <a:t>Weekly Market Highlights</a:t>
            </a:r>
            <a:endParaRPr sz="1600">
              <a:solidFill>
                <a:srgbClr val="3F3F3F"/>
              </a:solidFill>
              <a:latin typeface="Nunito Sans Black"/>
              <a:ea typeface="Nunito Sans Black"/>
              <a:cs typeface="Nunito Sans Black"/>
              <a:sym typeface="Nunito Sans Black"/>
            </a:endParaRPr>
          </a:p>
        </p:txBody>
      </p:sp>
      <p:sp>
        <p:nvSpPr>
          <p:cNvPr id="84" name="Google Shape;84;p17"/>
          <p:cNvSpPr txBox="1"/>
          <p:nvPr/>
        </p:nvSpPr>
        <p:spPr>
          <a:xfrm>
            <a:off x="383975" y="2052713"/>
            <a:ext cx="4607700" cy="1621200"/>
          </a:xfrm>
          <a:prstGeom prst="rect">
            <a:avLst/>
          </a:prstGeom>
          <a:noFill/>
          <a:ln>
            <a:noFill/>
          </a:ln>
        </p:spPr>
        <p:txBody>
          <a:bodyPr anchorCtr="0" anchor="t" bIns="91425" lIns="91425" spcFirstLastPara="1" rIns="91425" wrap="square" tIns="91425">
            <a:noAutofit/>
          </a:bodyPr>
          <a:lstStyle/>
          <a:p>
            <a:pPr indent="0" lvl="0" marL="0" rtl="0" algn="just">
              <a:lnSpc>
                <a:spcPct val="115000"/>
              </a:lnSpc>
              <a:spcBef>
                <a:spcPts val="1200"/>
              </a:spcBef>
              <a:spcAft>
                <a:spcPts val="0"/>
              </a:spcAft>
              <a:buNone/>
            </a:pPr>
            <a:r>
              <a:rPr b="1" i="1" lang="en" sz="1100">
                <a:solidFill>
                  <a:srgbClr val="E54119"/>
                </a:solidFill>
                <a:latin typeface="Nunito Sans"/>
                <a:ea typeface="Nunito Sans"/>
                <a:cs typeface="Nunito Sans"/>
                <a:sym typeface="Nunito Sans"/>
              </a:rPr>
              <a:t>Viet Nam News </a:t>
            </a:r>
            <a:endParaRPr b="1" sz="1100">
              <a:solidFill>
                <a:schemeClr val="dk1"/>
              </a:solidFill>
              <a:latin typeface="Nunito Sans"/>
              <a:ea typeface="Nunito Sans"/>
              <a:cs typeface="Nunito Sans"/>
              <a:sym typeface="Nunito Sans"/>
            </a:endParaRPr>
          </a:p>
          <a:p>
            <a:pPr indent="0" lvl="0" marL="0" rtl="0" algn="just">
              <a:lnSpc>
                <a:spcPct val="115000"/>
              </a:lnSpc>
              <a:spcBef>
                <a:spcPts val="1200"/>
              </a:spcBef>
              <a:spcAft>
                <a:spcPts val="0"/>
              </a:spcAft>
              <a:buClr>
                <a:schemeClr val="dk1"/>
              </a:buClr>
              <a:buSzPts val="1100"/>
              <a:buFont typeface="Arial"/>
              <a:buNone/>
            </a:pPr>
            <a:r>
              <a:rPr b="1" lang="en" sz="1100">
                <a:solidFill>
                  <a:schemeClr val="dk1"/>
                </a:solidFill>
                <a:latin typeface="Nunito Sans"/>
                <a:ea typeface="Nunito Sans"/>
                <a:cs typeface="Nunito Sans"/>
                <a:sym typeface="Nunito Sans"/>
              </a:rPr>
              <a:t>[3] </a:t>
            </a:r>
            <a:r>
              <a:rPr b="1" lang="en" sz="1100">
                <a:solidFill>
                  <a:schemeClr val="dk1"/>
                </a:solidFill>
                <a:latin typeface="Nunito Sans"/>
                <a:ea typeface="Nunito Sans"/>
                <a:cs typeface="Nunito Sans"/>
                <a:sym typeface="Nunito Sans"/>
              </a:rPr>
              <a:t>Vietnam’s Trade Value Nears USD 500 Billion</a:t>
            </a:r>
            <a:endParaRPr b="1" sz="1100">
              <a:solidFill>
                <a:schemeClr val="dk1"/>
              </a:solidFill>
              <a:latin typeface="Nunito Sans"/>
              <a:ea typeface="Nunito Sans"/>
              <a:cs typeface="Nunito Sans"/>
              <a:sym typeface="Nunito Sans"/>
            </a:endParaRPr>
          </a:p>
          <a:p>
            <a:pPr indent="0" lvl="0" marL="0" rtl="0" algn="just">
              <a:lnSpc>
                <a:spcPct val="115000"/>
              </a:lnSpc>
              <a:spcBef>
                <a:spcPts val="600"/>
              </a:spcBef>
              <a:spcAft>
                <a:spcPts val="600"/>
              </a:spcAft>
              <a:buClr>
                <a:schemeClr val="dk1"/>
              </a:buClr>
              <a:buSzPts val="1100"/>
              <a:buFont typeface="Arial"/>
              <a:buNone/>
            </a:pPr>
            <a:r>
              <a:rPr b="1" lang="en" sz="1100">
                <a:solidFill>
                  <a:schemeClr val="dk1"/>
                </a:solidFill>
                <a:latin typeface="Nunito Sans"/>
                <a:ea typeface="Nunito Sans"/>
                <a:cs typeface="Nunito Sans"/>
                <a:sym typeface="Nunito Sans"/>
              </a:rPr>
              <a:t>[4] </a:t>
            </a:r>
            <a:r>
              <a:rPr b="1" lang="en" sz="1100">
                <a:solidFill>
                  <a:schemeClr val="dk1"/>
                </a:solidFill>
                <a:latin typeface="Nunito Sans"/>
                <a:ea typeface="Nunito Sans"/>
                <a:cs typeface="Nunito Sans"/>
                <a:sym typeface="Nunito Sans"/>
              </a:rPr>
              <a:t>New Regulations on Construction Investment Cost Management</a:t>
            </a:r>
            <a:endParaRPr b="1" sz="1100">
              <a:solidFill>
                <a:schemeClr val="dk1"/>
              </a:solidFill>
              <a:latin typeface="Nunito Sans"/>
              <a:ea typeface="Nunito Sans"/>
              <a:cs typeface="Nunito Sans"/>
              <a:sym typeface="Nunito Sans"/>
            </a:endParaRPr>
          </a:p>
        </p:txBody>
      </p:sp>
      <p:cxnSp>
        <p:nvCxnSpPr>
          <p:cNvPr id="85" name="Google Shape;85;p17"/>
          <p:cNvCxnSpPr/>
          <p:nvPr/>
        </p:nvCxnSpPr>
        <p:spPr>
          <a:xfrm>
            <a:off x="463886" y="1074475"/>
            <a:ext cx="2586600" cy="0"/>
          </a:xfrm>
          <a:prstGeom prst="straightConnector1">
            <a:avLst/>
          </a:prstGeom>
          <a:noFill/>
          <a:ln cap="flat" cmpd="sng" w="19050">
            <a:solidFill>
              <a:srgbClr val="595959"/>
            </a:solidFill>
            <a:prstDash val="solid"/>
            <a:round/>
            <a:headEnd len="med" w="med" type="none"/>
            <a:tailEnd len="med" w="med" type="none"/>
          </a:ln>
        </p:spPr>
      </p:cxnSp>
      <p:sp>
        <p:nvSpPr>
          <p:cNvPr id="86" name="Google Shape;86;p17"/>
          <p:cNvSpPr txBox="1"/>
          <p:nvPr/>
        </p:nvSpPr>
        <p:spPr>
          <a:xfrm>
            <a:off x="383975" y="1074475"/>
            <a:ext cx="4607700" cy="963600"/>
          </a:xfrm>
          <a:prstGeom prst="rect">
            <a:avLst/>
          </a:prstGeom>
          <a:noFill/>
          <a:ln>
            <a:noFill/>
          </a:ln>
        </p:spPr>
        <p:txBody>
          <a:bodyPr anchorCtr="0" anchor="t" bIns="91425" lIns="91425" spcFirstLastPara="1" rIns="91425" wrap="square" tIns="91425">
            <a:noAutofit/>
          </a:bodyPr>
          <a:lstStyle/>
          <a:p>
            <a:pPr indent="0" lvl="0" marL="0" rtl="0" algn="just">
              <a:lnSpc>
                <a:spcPct val="115000"/>
              </a:lnSpc>
              <a:spcBef>
                <a:spcPts val="1200"/>
              </a:spcBef>
              <a:spcAft>
                <a:spcPts val="0"/>
              </a:spcAft>
              <a:buNone/>
            </a:pPr>
            <a:r>
              <a:rPr b="1" i="1" lang="en" sz="1100">
                <a:solidFill>
                  <a:srgbClr val="E54119"/>
                </a:solidFill>
                <a:latin typeface="Nunito Sans"/>
                <a:ea typeface="Nunito Sans"/>
                <a:cs typeface="Nunito Sans"/>
                <a:sym typeface="Nunito Sans"/>
              </a:rPr>
              <a:t>International News</a:t>
            </a:r>
            <a:endParaRPr b="1" i="1" sz="1100">
              <a:solidFill>
                <a:srgbClr val="E54119"/>
              </a:solidFill>
              <a:latin typeface="Nunito Sans"/>
              <a:ea typeface="Nunito Sans"/>
              <a:cs typeface="Nunito Sans"/>
              <a:sym typeface="Nunito Sans"/>
            </a:endParaRPr>
          </a:p>
          <a:p>
            <a:pPr indent="0" lvl="0" marL="0" rtl="0" algn="just">
              <a:lnSpc>
                <a:spcPct val="115000"/>
              </a:lnSpc>
              <a:spcBef>
                <a:spcPts val="1200"/>
              </a:spcBef>
              <a:spcAft>
                <a:spcPts val="0"/>
              </a:spcAft>
              <a:buNone/>
            </a:pPr>
            <a:r>
              <a:rPr b="1" lang="en" sz="1100">
                <a:solidFill>
                  <a:schemeClr val="dk1"/>
                </a:solidFill>
                <a:latin typeface="Nunito Sans"/>
                <a:ea typeface="Nunito Sans"/>
                <a:cs typeface="Nunito Sans"/>
                <a:sym typeface="Nunito Sans"/>
              </a:rPr>
              <a:t>[1] </a:t>
            </a:r>
            <a:r>
              <a:rPr b="1" lang="en" sz="1100">
                <a:solidFill>
                  <a:schemeClr val="dk1"/>
                </a:solidFill>
                <a:latin typeface="Nunito Sans"/>
                <a:ea typeface="Nunito Sans"/>
                <a:cs typeface="Nunito Sans"/>
                <a:sym typeface="Nunito Sans"/>
              </a:rPr>
              <a:t>Fed Holds Rates, Signals Prolonged Tightening</a:t>
            </a:r>
            <a:endParaRPr b="1" sz="1100">
              <a:solidFill>
                <a:schemeClr val="dk1"/>
              </a:solidFill>
              <a:latin typeface="Nunito Sans"/>
              <a:ea typeface="Nunito Sans"/>
              <a:cs typeface="Nunito Sans"/>
              <a:sym typeface="Nunito Sans"/>
            </a:endParaRPr>
          </a:p>
          <a:p>
            <a:pPr indent="0" lvl="0" marL="0" rtl="0" algn="just">
              <a:lnSpc>
                <a:spcPct val="115000"/>
              </a:lnSpc>
              <a:spcBef>
                <a:spcPts val="1200"/>
              </a:spcBef>
              <a:spcAft>
                <a:spcPts val="0"/>
              </a:spcAft>
              <a:buNone/>
            </a:pPr>
            <a:r>
              <a:rPr b="1" lang="en" sz="1100">
                <a:solidFill>
                  <a:schemeClr val="dk1"/>
                </a:solidFill>
                <a:latin typeface="Nunito Sans"/>
                <a:ea typeface="Nunito Sans"/>
                <a:cs typeface="Nunito Sans"/>
                <a:sym typeface="Nunito Sans"/>
              </a:rPr>
              <a:t>[2] US-Iran Deal Raises Hopes of Easing Asia’s Oil Supply Pressure</a:t>
            </a:r>
            <a:endParaRPr b="1" sz="1100">
              <a:solidFill>
                <a:schemeClr val="dk1"/>
              </a:solidFill>
              <a:latin typeface="Nunito Sans"/>
              <a:ea typeface="Nunito Sans"/>
              <a:cs typeface="Nunito Sans"/>
              <a:sym typeface="Nunito Sans"/>
            </a:endParaRPr>
          </a:p>
          <a:p>
            <a:pPr indent="0" lvl="0" marL="0" rtl="0" algn="just">
              <a:lnSpc>
                <a:spcPct val="115000"/>
              </a:lnSpc>
              <a:spcBef>
                <a:spcPts val="1200"/>
              </a:spcBef>
              <a:spcAft>
                <a:spcPts val="600"/>
              </a:spcAft>
              <a:buNone/>
            </a:pPr>
            <a:r>
              <a:t/>
            </a:r>
            <a:endParaRPr b="1" sz="1100">
              <a:solidFill>
                <a:schemeClr val="dk1"/>
              </a:solidFill>
              <a:latin typeface="Nunito Sans"/>
              <a:ea typeface="Nunito Sans"/>
              <a:cs typeface="Nunito Sans"/>
              <a:sym typeface="Nunito Sans"/>
            </a:endParaRPr>
          </a:p>
        </p:txBody>
      </p:sp>
      <p:pic>
        <p:nvPicPr>
          <p:cNvPr id="87" name="Google Shape;87;p17"/>
          <p:cNvPicPr preferRelativeResize="0"/>
          <p:nvPr/>
        </p:nvPicPr>
        <p:blipFill>
          <a:blip r:embed="rId4">
            <a:alphaModFix/>
          </a:blip>
          <a:stretch>
            <a:fillRect/>
          </a:stretch>
        </p:blipFill>
        <p:spPr>
          <a:xfrm>
            <a:off x="5129475" y="1005375"/>
            <a:ext cx="3715876" cy="3715876"/>
          </a:xfrm>
          <a:prstGeom prst="rect">
            <a:avLst/>
          </a:prstGeom>
          <a:noFill/>
          <a:ln>
            <a:noFill/>
          </a:ln>
        </p:spPr>
      </p:pic>
      <p:pic>
        <p:nvPicPr>
          <p:cNvPr id="88" name="Google Shape;88;p17" title="Logo CIS 2026 ko biểu tượng_Màu.png"/>
          <p:cNvPicPr preferRelativeResize="0"/>
          <p:nvPr/>
        </p:nvPicPr>
        <p:blipFill rotWithShape="1">
          <a:blip r:embed="rId5">
            <a:alphaModFix/>
          </a:blip>
          <a:srcRect b="32033" l="0" r="0" t="34954"/>
          <a:stretch/>
        </p:blipFill>
        <p:spPr>
          <a:xfrm>
            <a:off x="7401823" y="266975"/>
            <a:ext cx="1443528" cy="47657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 name="Shape 92"/>
        <p:cNvGrpSpPr/>
        <p:nvPr/>
      </p:nvGrpSpPr>
      <p:grpSpPr>
        <a:xfrm>
          <a:off x="0" y="0"/>
          <a:ext cx="0" cy="0"/>
          <a:chOff x="0" y="0"/>
          <a:chExt cx="0" cy="0"/>
        </a:xfrm>
      </p:grpSpPr>
      <p:pic>
        <p:nvPicPr>
          <p:cNvPr id="93" name="Google Shape;93;p18"/>
          <p:cNvPicPr preferRelativeResize="0"/>
          <p:nvPr/>
        </p:nvPicPr>
        <p:blipFill rotWithShape="1">
          <a:blip r:embed="rId3">
            <a:alphaModFix amt="25000"/>
          </a:blip>
          <a:srcRect b="0" l="0" r="0" t="0"/>
          <a:stretch/>
        </p:blipFill>
        <p:spPr>
          <a:xfrm>
            <a:off x="375000" y="33783"/>
            <a:ext cx="8341969" cy="5143500"/>
          </a:xfrm>
          <a:prstGeom prst="rect">
            <a:avLst/>
          </a:prstGeom>
          <a:noFill/>
          <a:ln>
            <a:noFill/>
          </a:ln>
        </p:spPr>
      </p:pic>
      <p:sp>
        <p:nvSpPr>
          <p:cNvPr id="94" name="Google Shape;94;p18"/>
          <p:cNvSpPr txBox="1"/>
          <p:nvPr>
            <p:ph idx="1" type="body"/>
          </p:nvPr>
        </p:nvSpPr>
        <p:spPr>
          <a:xfrm>
            <a:off x="332450" y="1052100"/>
            <a:ext cx="4191600" cy="3639000"/>
          </a:xfrm>
          <a:prstGeom prst="rect">
            <a:avLst/>
          </a:prstGeom>
        </p:spPr>
        <p:txBody>
          <a:bodyPr anchorCtr="0" anchor="t" bIns="91425" lIns="91425" spcFirstLastPara="1" rIns="91425" wrap="square" tIns="91425">
            <a:noAutofit/>
          </a:bodyPr>
          <a:lstStyle/>
          <a:p>
            <a:pPr indent="-298450" lvl="0" marL="457200" rtl="0" algn="just">
              <a:lnSpc>
                <a:spcPct val="150000"/>
              </a:lnSpc>
              <a:spcBef>
                <a:spcPts val="1200"/>
              </a:spcBef>
              <a:spcAft>
                <a:spcPts val="0"/>
              </a:spcAft>
              <a:buClr>
                <a:schemeClr val="dk1"/>
              </a:buClr>
              <a:buSzPts val="1100"/>
              <a:buFont typeface="Nunito Sans"/>
              <a:buChar char="●"/>
            </a:pPr>
            <a:r>
              <a:rPr lang="en" sz="1100">
                <a:solidFill>
                  <a:schemeClr val="dk1"/>
                </a:solidFill>
                <a:latin typeface="Nunito Sans"/>
                <a:ea typeface="Nunito Sans"/>
                <a:cs typeface="Nunito Sans"/>
                <a:sym typeface="Nunito Sans"/>
              </a:rPr>
              <a:t>On June 17, the Fed decided to keep its benchmark interest rate unchanged at 3.5%–3.75%, marking the first meeting chaired by new Chair Kevin Warsh. The FOMC unanimously kept rates unchanged for the fourth consecutive meeting.</a:t>
            </a:r>
            <a:endParaRPr sz="1100">
              <a:solidFill>
                <a:schemeClr val="dk1"/>
              </a:solidFill>
              <a:latin typeface="Nunito Sans"/>
              <a:ea typeface="Nunito Sans"/>
              <a:cs typeface="Nunito Sans"/>
              <a:sym typeface="Nunito Sans"/>
            </a:endParaRPr>
          </a:p>
          <a:p>
            <a:pPr indent="-298450" lvl="0" marL="457200" rtl="0" algn="just">
              <a:lnSpc>
                <a:spcPct val="150000"/>
              </a:lnSpc>
              <a:spcBef>
                <a:spcPts val="0"/>
              </a:spcBef>
              <a:spcAft>
                <a:spcPts val="0"/>
              </a:spcAft>
              <a:buClr>
                <a:schemeClr val="dk1"/>
              </a:buClr>
              <a:buSzPts val="1100"/>
              <a:buFont typeface="Nunito Sans"/>
              <a:buChar char="●"/>
            </a:pPr>
            <a:r>
              <a:rPr lang="en" sz="1100">
                <a:solidFill>
                  <a:schemeClr val="dk1"/>
                </a:solidFill>
                <a:latin typeface="Nunito Sans"/>
                <a:ea typeface="Nunito Sans"/>
                <a:cs typeface="Nunito Sans"/>
                <a:sym typeface="Nunito Sans"/>
              </a:rPr>
              <a:t>The Fed raised its 2026 inflation forecast, with headline inflation at 3.6% and core inflation at 3.3%, higher than the 2.7% projection released in March. The GDP growth forecast was slightly revised down to 2.2%.</a:t>
            </a:r>
            <a:endParaRPr sz="1100">
              <a:solidFill>
                <a:schemeClr val="dk1"/>
              </a:solidFill>
              <a:latin typeface="Nunito Sans"/>
              <a:ea typeface="Nunito Sans"/>
              <a:cs typeface="Nunito Sans"/>
              <a:sym typeface="Nunito Sans"/>
            </a:endParaRPr>
          </a:p>
          <a:p>
            <a:pPr indent="-298450" lvl="0" marL="457200" rtl="0" algn="just">
              <a:lnSpc>
                <a:spcPct val="150000"/>
              </a:lnSpc>
              <a:spcBef>
                <a:spcPts val="0"/>
              </a:spcBef>
              <a:spcAft>
                <a:spcPts val="0"/>
              </a:spcAft>
              <a:buClr>
                <a:schemeClr val="dk1"/>
              </a:buClr>
              <a:buSzPts val="1100"/>
              <a:buFont typeface="Nunito Sans"/>
              <a:buChar char="●"/>
            </a:pPr>
            <a:r>
              <a:rPr lang="en" sz="1100">
                <a:solidFill>
                  <a:schemeClr val="dk1"/>
                </a:solidFill>
                <a:latin typeface="Nunito Sans"/>
                <a:ea typeface="Nunito Sans"/>
                <a:cs typeface="Nunito Sans"/>
                <a:sym typeface="Nunito Sans"/>
              </a:rPr>
              <a:t>The Fed removed signals paving the way for rate cuts and shifted toward a message of maintaining tighter policy for longer. Markets no longer expect the Fed to cut rates in 2026 and are pricing in a higher probability of a rate hike by year-end.</a:t>
            </a:r>
            <a:endParaRPr sz="1100">
              <a:solidFill>
                <a:schemeClr val="dk1"/>
              </a:solidFill>
              <a:latin typeface="Nunito Sans"/>
              <a:ea typeface="Nunito Sans"/>
              <a:cs typeface="Nunito Sans"/>
              <a:sym typeface="Nunito Sans"/>
            </a:endParaRPr>
          </a:p>
          <a:p>
            <a:pPr indent="0" lvl="0" marL="0" rtl="0" algn="just">
              <a:lnSpc>
                <a:spcPct val="150000"/>
              </a:lnSpc>
              <a:spcBef>
                <a:spcPts val="1200"/>
              </a:spcBef>
              <a:spcAft>
                <a:spcPts val="0"/>
              </a:spcAft>
              <a:buNone/>
            </a:pPr>
            <a:r>
              <a:t/>
            </a:r>
            <a:endParaRPr sz="1100">
              <a:solidFill>
                <a:schemeClr val="dk1"/>
              </a:solidFill>
              <a:latin typeface="Nunito Sans"/>
              <a:ea typeface="Nunito Sans"/>
              <a:cs typeface="Nunito Sans"/>
              <a:sym typeface="Nunito Sans"/>
            </a:endParaRPr>
          </a:p>
          <a:p>
            <a:pPr indent="0" lvl="0" marL="0" rtl="0" algn="just">
              <a:lnSpc>
                <a:spcPct val="150000"/>
              </a:lnSpc>
              <a:spcBef>
                <a:spcPts val="1200"/>
              </a:spcBef>
              <a:spcAft>
                <a:spcPts val="0"/>
              </a:spcAft>
              <a:buNone/>
            </a:pPr>
            <a:r>
              <a:t/>
            </a:r>
            <a:endParaRPr sz="1100">
              <a:solidFill>
                <a:schemeClr val="dk1"/>
              </a:solidFill>
              <a:latin typeface="Nunito Sans"/>
              <a:ea typeface="Nunito Sans"/>
              <a:cs typeface="Nunito Sans"/>
              <a:sym typeface="Nunito Sans"/>
            </a:endParaRPr>
          </a:p>
          <a:p>
            <a:pPr indent="0" lvl="0" marL="0" rtl="0" algn="just">
              <a:lnSpc>
                <a:spcPct val="150000"/>
              </a:lnSpc>
              <a:spcBef>
                <a:spcPts val="1200"/>
              </a:spcBef>
              <a:spcAft>
                <a:spcPts val="1200"/>
              </a:spcAft>
              <a:buNone/>
            </a:pPr>
            <a:r>
              <a:t/>
            </a:r>
            <a:endParaRPr sz="1100">
              <a:solidFill>
                <a:schemeClr val="dk1"/>
              </a:solidFill>
              <a:latin typeface="Nunito Sans"/>
              <a:ea typeface="Nunito Sans"/>
              <a:cs typeface="Nunito Sans"/>
              <a:sym typeface="Nunito Sans"/>
            </a:endParaRPr>
          </a:p>
        </p:txBody>
      </p:sp>
      <p:sp>
        <p:nvSpPr>
          <p:cNvPr id="95" name="Google Shape;95;p18"/>
          <p:cNvSpPr txBox="1"/>
          <p:nvPr>
            <p:ph type="title"/>
          </p:nvPr>
        </p:nvSpPr>
        <p:spPr>
          <a:xfrm>
            <a:off x="400950" y="233275"/>
            <a:ext cx="8342100" cy="7560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700">
                <a:latin typeface="Nunito Sans Black"/>
                <a:ea typeface="Nunito Sans Black"/>
                <a:cs typeface="Nunito Sans Black"/>
                <a:sym typeface="Nunito Sans Black"/>
              </a:rPr>
              <a:t>International News</a:t>
            </a:r>
            <a:endParaRPr sz="1700">
              <a:latin typeface="Nunito Sans Black"/>
              <a:ea typeface="Nunito Sans Black"/>
              <a:cs typeface="Nunito Sans Black"/>
              <a:sym typeface="Nunito Sans Black"/>
            </a:endParaRPr>
          </a:p>
          <a:p>
            <a:pPr indent="0" lvl="0" marL="0" rtl="0" algn="l">
              <a:lnSpc>
                <a:spcPct val="115000"/>
              </a:lnSpc>
              <a:spcBef>
                <a:spcPts val="0"/>
              </a:spcBef>
              <a:spcAft>
                <a:spcPts val="0"/>
              </a:spcAft>
              <a:buClr>
                <a:schemeClr val="dk1"/>
              </a:buClr>
              <a:buSzPts val="1100"/>
              <a:buFont typeface="Arial"/>
              <a:buNone/>
            </a:pPr>
            <a:r>
              <a:rPr lang="en" sz="1700">
                <a:solidFill>
                  <a:srgbClr val="E54119"/>
                </a:solidFill>
                <a:latin typeface="Nunito Sans Black"/>
                <a:ea typeface="Nunito Sans Black"/>
                <a:cs typeface="Nunito Sans Black"/>
                <a:sym typeface="Nunito Sans Black"/>
              </a:rPr>
              <a:t>[1] Fed Holds Rates, Signals Prolonged Tightening</a:t>
            </a:r>
            <a:endParaRPr sz="1600">
              <a:solidFill>
                <a:srgbClr val="E54119"/>
              </a:solidFill>
              <a:latin typeface="Nunito Sans Black"/>
              <a:ea typeface="Nunito Sans Black"/>
              <a:cs typeface="Nunito Sans Black"/>
              <a:sym typeface="Nunito Sans Black"/>
            </a:endParaRPr>
          </a:p>
        </p:txBody>
      </p:sp>
      <p:sp>
        <p:nvSpPr>
          <p:cNvPr id="96" name="Google Shape;96;p18"/>
          <p:cNvSpPr txBox="1"/>
          <p:nvPr/>
        </p:nvSpPr>
        <p:spPr>
          <a:xfrm>
            <a:off x="6332948" y="4081303"/>
            <a:ext cx="2584200" cy="354000"/>
          </a:xfrm>
          <a:prstGeom prst="rect">
            <a:avLst/>
          </a:prstGeom>
          <a:noFill/>
          <a:ln>
            <a:noFill/>
          </a:ln>
        </p:spPr>
        <p:txBody>
          <a:bodyPr anchorCtr="0" anchor="t" bIns="91425" lIns="91425" spcFirstLastPara="1" rIns="91425" wrap="square" tIns="91425">
            <a:spAutoFit/>
          </a:bodyPr>
          <a:lstStyle/>
          <a:p>
            <a:pPr indent="0" lvl="0" marL="0" rtl="0" algn="r">
              <a:lnSpc>
                <a:spcPct val="150000"/>
              </a:lnSpc>
              <a:spcBef>
                <a:spcPts val="1200"/>
              </a:spcBef>
              <a:spcAft>
                <a:spcPts val="1200"/>
              </a:spcAft>
              <a:buNone/>
            </a:pPr>
            <a:r>
              <a:rPr i="1" lang="en" sz="1100">
                <a:solidFill>
                  <a:srgbClr val="0097A7"/>
                </a:solidFill>
                <a:latin typeface="Nunito Sans"/>
                <a:ea typeface="Nunito Sans"/>
                <a:cs typeface="Nunito Sans"/>
                <a:sym typeface="Nunito Sans"/>
              </a:rPr>
              <a:t>Source: </a:t>
            </a:r>
            <a:r>
              <a:rPr i="1" lang="en" sz="1100">
                <a:solidFill>
                  <a:srgbClr val="0097A7"/>
                </a:solidFill>
                <a:uFill>
                  <a:noFill/>
                </a:uFill>
                <a:latin typeface="Nunito Sans"/>
                <a:ea typeface="Nunito Sans"/>
                <a:cs typeface="Nunito Sans"/>
                <a:sym typeface="Nunito Sans"/>
                <a:hlinkClick r:id="rId4">
                  <a:extLst>
                    <a:ext uri="{A12FA001-AC4F-418D-AE19-62706E023703}">
                      <ahyp:hlinkClr val="tx"/>
                    </a:ext>
                  </a:extLst>
                </a:hlinkClick>
              </a:rPr>
              <a:t>baochinhphu.vn</a:t>
            </a:r>
            <a:endParaRPr i="1" sz="1100">
              <a:solidFill>
                <a:srgbClr val="0097A7"/>
              </a:solidFill>
              <a:latin typeface="Nunito Sans"/>
              <a:ea typeface="Nunito Sans"/>
              <a:cs typeface="Nunito Sans"/>
              <a:sym typeface="Nunito Sans"/>
            </a:endParaRPr>
          </a:p>
        </p:txBody>
      </p:sp>
      <p:pic>
        <p:nvPicPr>
          <p:cNvPr id="97" name="Google Shape;97;p18" title="Logo CIS 2026 ko biểu tượng_Màu.png"/>
          <p:cNvPicPr preferRelativeResize="0"/>
          <p:nvPr/>
        </p:nvPicPr>
        <p:blipFill rotWithShape="1">
          <a:blip r:embed="rId5">
            <a:alphaModFix/>
          </a:blip>
          <a:srcRect b="32033" l="0" r="0" t="34954"/>
          <a:stretch/>
        </p:blipFill>
        <p:spPr>
          <a:xfrm>
            <a:off x="7412950" y="135028"/>
            <a:ext cx="1522150" cy="502548"/>
          </a:xfrm>
          <a:prstGeom prst="rect">
            <a:avLst/>
          </a:prstGeom>
          <a:noFill/>
          <a:ln>
            <a:noFill/>
          </a:ln>
        </p:spPr>
      </p:pic>
      <p:pic>
        <p:nvPicPr>
          <p:cNvPr id="98" name="Google Shape;98;p18"/>
          <p:cNvPicPr preferRelativeResize="0"/>
          <p:nvPr/>
        </p:nvPicPr>
        <p:blipFill>
          <a:blip r:embed="rId6">
            <a:alphaModFix/>
          </a:blip>
          <a:stretch>
            <a:fillRect/>
          </a:stretch>
        </p:blipFill>
        <p:spPr>
          <a:xfrm>
            <a:off x="4647830" y="1152155"/>
            <a:ext cx="4149400" cy="276627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 name="Shape 102"/>
        <p:cNvGrpSpPr/>
        <p:nvPr/>
      </p:nvGrpSpPr>
      <p:grpSpPr>
        <a:xfrm>
          <a:off x="0" y="0"/>
          <a:ext cx="0" cy="0"/>
          <a:chOff x="0" y="0"/>
          <a:chExt cx="0" cy="0"/>
        </a:xfrm>
      </p:grpSpPr>
      <p:pic>
        <p:nvPicPr>
          <p:cNvPr id="103" name="Google Shape;103;p19"/>
          <p:cNvPicPr preferRelativeResize="0"/>
          <p:nvPr/>
        </p:nvPicPr>
        <p:blipFill rotWithShape="1">
          <a:blip r:embed="rId3">
            <a:alphaModFix amt="25000"/>
          </a:blip>
          <a:srcRect b="0" l="0" r="0" t="0"/>
          <a:stretch/>
        </p:blipFill>
        <p:spPr>
          <a:xfrm>
            <a:off x="375000" y="33783"/>
            <a:ext cx="8341969" cy="5143500"/>
          </a:xfrm>
          <a:prstGeom prst="rect">
            <a:avLst/>
          </a:prstGeom>
          <a:noFill/>
          <a:ln>
            <a:noFill/>
          </a:ln>
        </p:spPr>
      </p:pic>
      <p:sp>
        <p:nvSpPr>
          <p:cNvPr id="104" name="Google Shape;104;p19"/>
          <p:cNvSpPr txBox="1"/>
          <p:nvPr>
            <p:ph idx="1" type="body"/>
          </p:nvPr>
        </p:nvSpPr>
        <p:spPr>
          <a:xfrm>
            <a:off x="314500" y="1079750"/>
            <a:ext cx="4514700" cy="3739200"/>
          </a:xfrm>
          <a:prstGeom prst="rect">
            <a:avLst/>
          </a:prstGeom>
        </p:spPr>
        <p:txBody>
          <a:bodyPr anchorCtr="0" anchor="t" bIns="91425" lIns="91425" spcFirstLastPara="1" rIns="91425" wrap="square" tIns="91425">
            <a:noAutofit/>
          </a:bodyPr>
          <a:lstStyle/>
          <a:p>
            <a:pPr indent="-298450" lvl="0" marL="457200" rtl="0" algn="just">
              <a:lnSpc>
                <a:spcPct val="150000"/>
              </a:lnSpc>
              <a:spcBef>
                <a:spcPts val="1200"/>
              </a:spcBef>
              <a:spcAft>
                <a:spcPts val="0"/>
              </a:spcAft>
              <a:buClr>
                <a:schemeClr val="dk1"/>
              </a:buClr>
              <a:buSzPts val="1100"/>
              <a:buFont typeface="Nunito Sans"/>
              <a:buChar char="●"/>
            </a:pPr>
            <a:r>
              <a:rPr lang="en" sz="1100">
                <a:solidFill>
                  <a:schemeClr val="dk1"/>
                </a:solidFill>
                <a:latin typeface="Nunito Sans"/>
                <a:ea typeface="Nunito Sans"/>
                <a:cs typeface="Nunito Sans"/>
                <a:sym typeface="Nunito Sans"/>
              </a:rPr>
              <a:t>The US-Iran deal opens the prospect of restoring tight oil supplies, helping ease energy price pressure in Asia. The development provides a positive signal after the region faced significant supply-side pressure.</a:t>
            </a:r>
            <a:endParaRPr sz="1100">
              <a:solidFill>
                <a:schemeClr val="dk1"/>
              </a:solidFill>
              <a:latin typeface="Nunito Sans"/>
              <a:ea typeface="Nunito Sans"/>
              <a:cs typeface="Nunito Sans"/>
              <a:sym typeface="Nunito Sans"/>
            </a:endParaRPr>
          </a:p>
          <a:p>
            <a:pPr indent="-298450" lvl="0" marL="457200" rtl="0" algn="just">
              <a:lnSpc>
                <a:spcPct val="150000"/>
              </a:lnSpc>
              <a:spcBef>
                <a:spcPts val="0"/>
              </a:spcBef>
              <a:spcAft>
                <a:spcPts val="0"/>
              </a:spcAft>
              <a:buClr>
                <a:schemeClr val="dk1"/>
              </a:buClr>
              <a:buSzPts val="1100"/>
              <a:buFont typeface="Nunito Sans"/>
              <a:buChar char="●"/>
            </a:pPr>
            <a:r>
              <a:rPr lang="en" sz="1100">
                <a:solidFill>
                  <a:schemeClr val="dk1"/>
                </a:solidFill>
                <a:latin typeface="Nunito Sans"/>
                <a:ea typeface="Nunito Sans"/>
                <a:cs typeface="Nunito Sans"/>
                <a:sym typeface="Nunito Sans"/>
              </a:rPr>
              <a:t>However, the recovery of oil supply cannot take place immediately, with a delay that could last several months. This indicates that energy pressure in Asia remains present in the short term.</a:t>
            </a:r>
            <a:endParaRPr sz="1100">
              <a:solidFill>
                <a:schemeClr val="dk1"/>
              </a:solidFill>
              <a:latin typeface="Nunito Sans"/>
              <a:ea typeface="Nunito Sans"/>
              <a:cs typeface="Nunito Sans"/>
              <a:sym typeface="Nunito Sans"/>
            </a:endParaRPr>
          </a:p>
          <a:p>
            <a:pPr indent="-298450" lvl="0" marL="457200" rtl="0" algn="just">
              <a:lnSpc>
                <a:spcPct val="150000"/>
              </a:lnSpc>
              <a:spcBef>
                <a:spcPts val="0"/>
              </a:spcBef>
              <a:spcAft>
                <a:spcPts val="0"/>
              </a:spcAft>
              <a:buClr>
                <a:schemeClr val="dk1"/>
              </a:buClr>
              <a:buSzPts val="1100"/>
              <a:buFont typeface="Nunito Sans"/>
              <a:buChar char="●"/>
            </a:pPr>
            <a:r>
              <a:rPr lang="en" sz="1100">
                <a:solidFill>
                  <a:schemeClr val="dk1"/>
                </a:solidFill>
                <a:latin typeface="Nunito Sans"/>
                <a:ea typeface="Nunito Sans"/>
                <a:cs typeface="Nunito Sans"/>
                <a:sym typeface="Nunito Sans"/>
              </a:rPr>
              <a:t>The deal creates positive expectations for the regional oil market, but its actual impact depends on implementation progress and the ability to restore supply flows. Asian economies still need more time to reduce energy shortages.</a:t>
            </a:r>
            <a:endParaRPr sz="1100">
              <a:solidFill>
                <a:schemeClr val="dk1"/>
              </a:solidFill>
              <a:latin typeface="Nunito Sans"/>
              <a:ea typeface="Nunito Sans"/>
              <a:cs typeface="Nunito Sans"/>
              <a:sym typeface="Nunito Sans"/>
            </a:endParaRPr>
          </a:p>
          <a:p>
            <a:pPr indent="0" lvl="0" marL="0" rtl="0" algn="just">
              <a:lnSpc>
                <a:spcPct val="150000"/>
              </a:lnSpc>
              <a:spcBef>
                <a:spcPts val="1200"/>
              </a:spcBef>
              <a:spcAft>
                <a:spcPts val="0"/>
              </a:spcAft>
              <a:buNone/>
            </a:pPr>
            <a:r>
              <a:t/>
            </a:r>
            <a:endParaRPr sz="1100">
              <a:solidFill>
                <a:schemeClr val="dk1"/>
              </a:solidFill>
              <a:latin typeface="Nunito Sans"/>
              <a:ea typeface="Nunito Sans"/>
              <a:cs typeface="Nunito Sans"/>
              <a:sym typeface="Nunito Sans"/>
            </a:endParaRPr>
          </a:p>
          <a:p>
            <a:pPr indent="0" lvl="0" marL="0" rtl="0" algn="just">
              <a:lnSpc>
                <a:spcPct val="150000"/>
              </a:lnSpc>
              <a:spcBef>
                <a:spcPts val="1200"/>
              </a:spcBef>
              <a:spcAft>
                <a:spcPts val="0"/>
              </a:spcAft>
              <a:buNone/>
            </a:pPr>
            <a:r>
              <a:t/>
            </a:r>
            <a:endParaRPr sz="1100">
              <a:solidFill>
                <a:schemeClr val="dk1"/>
              </a:solidFill>
              <a:latin typeface="Nunito Sans"/>
              <a:ea typeface="Nunito Sans"/>
              <a:cs typeface="Nunito Sans"/>
              <a:sym typeface="Nunito Sans"/>
            </a:endParaRPr>
          </a:p>
          <a:p>
            <a:pPr indent="0" lvl="0" marL="0" rtl="0" algn="just">
              <a:lnSpc>
                <a:spcPct val="150000"/>
              </a:lnSpc>
              <a:spcBef>
                <a:spcPts val="1200"/>
              </a:spcBef>
              <a:spcAft>
                <a:spcPts val="1200"/>
              </a:spcAft>
              <a:buNone/>
            </a:pPr>
            <a:r>
              <a:t/>
            </a:r>
            <a:endParaRPr sz="1100">
              <a:solidFill>
                <a:schemeClr val="dk1"/>
              </a:solidFill>
              <a:latin typeface="Nunito Sans"/>
              <a:ea typeface="Nunito Sans"/>
              <a:cs typeface="Nunito Sans"/>
              <a:sym typeface="Nunito Sans"/>
            </a:endParaRPr>
          </a:p>
        </p:txBody>
      </p:sp>
      <p:sp>
        <p:nvSpPr>
          <p:cNvPr id="105" name="Google Shape;105;p19"/>
          <p:cNvSpPr txBox="1"/>
          <p:nvPr>
            <p:ph type="title"/>
          </p:nvPr>
        </p:nvSpPr>
        <p:spPr>
          <a:xfrm>
            <a:off x="400950" y="233275"/>
            <a:ext cx="5868600" cy="5025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700">
                <a:solidFill>
                  <a:srgbClr val="E54119"/>
                </a:solidFill>
                <a:latin typeface="Nunito Sans Black"/>
                <a:ea typeface="Nunito Sans Black"/>
                <a:cs typeface="Nunito Sans Black"/>
                <a:sym typeface="Nunito Sans Black"/>
              </a:rPr>
              <a:t>[2] </a:t>
            </a:r>
            <a:r>
              <a:rPr lang="en" sz="1700">
                <a:solidFill>
                  <a:srgbClr val="E54119"/>
                </a:solidFill>
                <a:latin typeface="Nunito Sans Black"/>
                <a:ea typeface="Nunito Sans Black"/>
                <a:cs typeface="Nunito Sans Black"/>
                <a:sym typeface="Nunito Sans Black"/>
              </a:rPr>
              <a:t>US-Iran Deal Raises Hopes of Easing Asia’s Oil Supply Pressure</a:t>
            </a:r>
            <a:endParaRPr sz="1600">
              <a:solidFill>
                <a:srgbClr val="E54119"/>
              </a:solidFill>
              <a:latin typeface="Nunito Sans Black"/>
              <a:ea typeface="Nunito Sans Black"/>
              <a:cs typeface="Nunito Sans Black"/>
              <a:sym typeface="Nunito Sans Black"/>
            </a:endParaRPr>
          </a:p>
        </p:txBody>
      </p:sp>
      <p:sp>
        <p:nvSpPr>
          <p:cNvPr id="106" name="Google Shape;106;p19"/>
          <p:cNvSpPr txBox="1"/>
          <p:nvPr/>
        </p:nvSpPr>
        <p:spPr>
          <a:xfrm>
            <a:off x="6225226" y="3924028"/>
            <a:ext cx="2584200" cy="354000"/>
          </a:xfrm>
          <a:prstGeom prst="rect">
            <a:avLst/>
          </a:prstGeom>
          <a:noFill/>
          <a:ln>
            <a:noFill/>
          </a:ln>
        </p:spPr>
        <p:txBody>
          <a:bodyPr anchorCtr="0" anchor="t" bIns="91425" lIns="91425" spcFirstLastPara="1" rIns="91425" wrap="square" tIns="91425">
            <a:spAutoFit/>
          </a:bodyPr>
          <a:lstStyle/>
          <a:p>
            <a:pPr indent="0" lvl="0" marL="0" rtl="0" algn="r">
              <a:lnSpc>
                <a:spcPct val="150000"/>
              </a:lnSpc>
              <a:spcBef>
                <a:spcPts val="1200"/>
              </a:spcBef>
              <a:spcAft>
                <a:spcPts val="1200"/>
              </a:spcAft>
              <a:buNone/>
            </a:pPr>
            <a:r>
              <a:rPr i="1" lang="en" sz="1100">
                <a:solidFill>
                  <a:schemeClr val="accent5"/>
                </a:solidFill>
                <a:latin typeface="Nunito Sans"/>
                <a:ea typeface="Nunito Sans"/>
                <a:cs typeface="Nunito Sans"/>
                <a:sym typeface="Nunito Sans"/>
              </a:rPr>
              <a:t>Source</a:t>
            </a:r>
            <a:r>
              <a:rPr i="1" lang="en" sz="1100">
                <a:solidFill>
                  <a:srgbClr val="0097A7"/>
                </a:solidFill>
                <a:latin typeface="Nunito Sans"/>
                <a:ea typeface="Nunito Sans"/>
                <a:cs typeface="Nunito Sans"/>
                <a:sym typeface="Nunito Sans"/>
              </a:rPr>
              <a:t>:</a:t>
            </a:r>
            <a:r>
              <a:rPr i="1" lang="en" sz="1100">
                <a:solidFill>
                  <a:srgbClr val="0097A7"/>
                </a:solidFill>
                <a:latin typeface="Nunito Sans"/>
                <a:ea typeface="Nunito Sans"/>
                <a:cs typeface="Nunito Sans"/>
                <a:sym typeface="Nunito Sans"/>
              </a:rPr>
              <a:t> </a:t>
            </a:r>
            <a:r>
              <a:rPr i="1" lang="en" sz="1100">
                <a:solidFill>
                  <a:srgbClr val="0097A7"/>
                </a:solidFill>
                <a:uFill>
                  <a:noFill/>
                </a:uFill>
                <a:latin typeface="Nunito Sans"/>
                <a:ea typeface="Nunito Sans"/>
                <a:cs typeface="Nunito Sans"/>
                <a:sym typeface="Nunito Sans"/>
                <a:hlinkClick r:id="rId4">
                  <a:extLst>
                    <a:ext uri="{A12FA001-AC4F-418D-AE19-62706E023703}">
                      <ahyp:hlinkClr val="tx"/>
                    </a:ext>
                  </a:extLst>
                </a:hlinkClick>
              </a:rPr>
              <a:t>vnexpress.net</a:t>
            </a:r>
            <a:endParaRPr i="1" sz="1100">
              <a:solidFill>
                <a:srgbClr val="0097A7"/>
              </a:solidFill>
              <a:latin typeface="Nunito Sans"/>
              <a:ea typeface="Nunito Sans"/>
              <a:cs typeface="Nunito Sans"/>
              <a:sym typeface="Nunito Sans"/>
            </a:endParaRPr>
          </a:p>
        </p:txBody>
      </p:sp>
      <p:pic>
        <p:nvPicPr>
          <p:cNvPr id="107" name="Google Shape;107;p19" title="Logo CIS 2026 ko biểu tượng_Màu.png"/>
          <p:cNvPicPr preferRelativeResize="0"/>
          <p:nvPr/>
        </p:nvPicPr>
        <p:blipFill rotWithShape="1">
          <a:blip r:embed="rId5">
            <a:alphaModFix/>
          </a:blip>
          <a:srcRect b="32033" l="0" r="0" t="34954"/>
          <a:stretch/>
        </p:blipFill>
        <p:spPr>
          <a:xfrm>
            <a:off x="7412950" y="135028"/>
            <a:ext cx="1522150" cy="502548"/>
          </a:xfrm>
          <a:prstGeom prst="rect">
            <a:avLst/>
          </a:prstGeom>
          <a:noFill/>
          <a:ln>
            <a:noFill/>
          </a:ln>
        </p:spPr>
      </p:pic>
      <p:pic>
        <p:nvPicPr>
          <p:cNvPr id="108" name="Google Shape;108;p19"/>
          <p:cNvPicPr preferRelativeResize="0"/>
          <p:nvPr/>
        </p:nvPicPr>
        <p:blipFill>
          <a:blip r:embed="rId6">
            <a:alphaModFix/>
          </a:blip>
          <a:stretch>
            <a:fillRect/>
          </a:stretch>
        </p:blipFill>
        <p:spPr>
          <a:xfrm>
            <a:off x="5044075" y="1141394"/>
            <a:ext cx="3672900" cy="269172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 name="Shape 112"/>
        <p:cNvGrpSpPr/>
        <p:nvPr/>
      </p:nvGrpSpPr>
      <p:grpSpPr>
        <a:xfrm>
          <a:off x="0" y="0"/>
          <a:ext cx="0" cy="0"/>
          <a:chOff x="0" y="0"/>
          <a:chExt cx="0" cy="0"/>
        </a:xfrm>
      </p:grpSpPr>
      <p:pic>
        <p:nvPicPr>
          <p:cNvPr id="113" name="Google Shape;113;p20"/>
          <p:cNvPicPr preferRelativeResize="0"/>
          <p:nvPr/>
        </p:nvPicPr>
        <p:blipFill rotWithShape="1">
          <a:blip r:embed="rId3">
            <a:alphaModFix amt="25000"/>
          </a:blip>
          <a:srcRect b="0" l="0" r="0" t="0"/>
          <a:stretch/>
        </p:blipFill>
        <p:spPr>
          <a:xfrm>
            <a:off x="351687" y="-113689"/>
            <a:ext cx="8341969" cy="5143500"/>
          </a:xfrm>
          <a:prstGeom prst="rect">
            <a:avLst/>
          </a:prstGeom>
          <a:noFill/>
          <a:ln>
            <a:noFill/>
          </a:ln>
        </p:spPr>
      </p:pic>
      <p:sp>
        <p:nvSpPr>
          <p:cNvPr id="114" name="Google Shape;114;p20"/>
          <p:cNvSpPr txBox="1"/>
          <p:nvPr>
            <p:ph idx="1" type="body"/>
          </p:nvPr>
        </p:nvSpPr>
        <p:spPr>
          <a:xfrm>
            <a:off x="351675" y="995750"/>
            <a:ext cx="4486500" cy="3173700"/>
          </a:xfrm>
          <a:prstGeom prst="rect">
            <a:avLst/>
          </a:prstGeom>
        </p:spPr>
        <p:txBody>
          <a:bodyPr anchorCtr="0" anchor="t" bIns="91425" lIns="91425" spcFirstLastPara="1" rIns="91425" wrap="square" tIns="91425">
            <a:noAutofit/>
          </a:bodyPr>
          <a:lstStyle/>
          <a:p>
            <a:pPr indent="-298450" lvl="0" marL="457200" rtl="0" algn="just">
              <a:lnSpc>
                <a:spcPct val="150000"/>
              </a:lnSpc>
              <a:spcBef>
                <a:spcPts val="1200"/>
              </a:spcBef>
              <a:spcAft>
                <a:spcPts val="0"/>
              </a:spcAft>
              <a:buClr>
                <a:schemeClr val="dk1"/>
              </a:buClr>
              <a:buSzPts val="1100"/>
              <a:buFont typeface="Nunito Sans"/>
              <a:buChar char="●"/>
            </a:pPr>
            <a:r>
              <a:rPr lang="en" sz="1100">
                <a:solidFill>
                  <a:schemeClr val="dk1"/>
                </a:solidFill>
                <a:latin typeface="Nunito Sans"/>
                <a:ea typeface="Nunito Sans"/>
                <a:cs typeface="Nunito Sans"/>
                <a:sym typeface="Nunito Sans"/>
              </a:rPr>
              <a:t>In the first half of June (June 1–15), Vietnam’s total import-export turnover reached USD 51.2 billion, including USD 24.2 billion in exports and USD 29 billion in imports. The trade balance continued to record a deficit of USD 2.8 billion.</a:t>
            </a:r>
            <a:endParaRPr sz="1100">
              <a:solidFill>
                <a:schemeClr val="dk1"/>
              </a:solidFill>
              <a:latin typeface="Nunito Sans"/>
              <a:ea typeface="Nunito Sans"/>
              <a:cs typeface="Nunito Sans"/>
              <a:sym typeface="Nunito Sans"/>
            </a:endParaRPr>
          </a:p>
          <a:p>
            <a:pPr indent="-298450" lvl="0" marL="457200" rtl="0" algn="just">
              <a:lnSpc>
                <a:spcPct val="150000"/>
              </a:lnSpc>
              <a:spcBef>
                <a:spcPts val="0"/>
              </a:spcBef>
              <a:spcAft>
                <a:spcPts val="0"/>
              </a:spcAft>
              <a:buClr>
                <a:schemeClr val="dk1"/>
              </a:buClr>
              <a:buSzPts val="1100"/>
              <a:buFont typeface="Nunito Sans"/>
              <a:buChar char="●"/>
            </a:pPr>
            <a:r>
              <a:rPr lang="en" sz="1100">
                <a:solidFill>
                  <a:schemeClr val="dk1"/>
                </a:solidFill>
                <a:latin typeface="Nunito Sans"/>
                <a:ea typeface="Nunito Sans"/>
                <a:cs typeface="Nunito Sans"/>
                <a:sym typeface="Nunito Sans"/>
              </a:rPr>
              <a:t>Five export groups posted turnover of USD 1 billion or more, led by computers, electronic products and components with USD 7.3 billion. Other major groups included machinery and equipment, phones, textiles and footwear.</a:t>
            </a:r>
            <a:endParaRPr sz="1100">
              <a:solidFill>
                <a:schemeClr val="dk1"/>
              </a:solidFill>
              <a:latin typeface="Nunito Sans"/>
              <a:ea typeface="Nunito Sans"/>
              <a:cs typeface="Nunito Sans"/>
              <a:sym typeface="Nunito Sans"/>
            </a:endParaRPr>
          </a:p>
          <a:p>
            <a:pPr indent="-298450" lvl="0" marL="457200" rtl="0" algn="just">
              <a:lnSpc>
                <a:spcPct val="150000"/>
              </a:lnSpc>
              <a:spcBef>
                <a:spcPts val="0"/>
              </a:spcBef>
              <a:spcAft>
                <a:spcPts val="0"/>
              </a:spcAft>
              <a:buClr>
                <a:schemeClr val="dk1"/>
              </a:buClr>
              <a:buSzPts val="1100"/>
              <a:buFont typeface="Nunito Sans"/>
              <a:buChar char="●"/>
            </a:pPr>
            <a:r>
              <a:rPr lang="en" sz="1100">
                <a:solidFill>
                  <a:schemeClr val="dk1"/>
                </a:solidFill>
                <a:latin typeface="Nunito Sans"/>
                <a:ea typeface="Nunito Sans"/>
                <a:cs typeface="Nunito Sans"/>
                <a:sym typeface="Nunito Sans"/>
              </a:rPr>
              <a:t>As of June 15, total import-export turnover reached USD 496.6 billion, including USD 239.9 billion in exports and USD 256.7 billion in imports. Vietnam recorded a trade deficit of USD 16.8 billion from the beginning of the year.</a:t>
            </a:r>
            <a:endParaRPr sz="1100">
              <a:solidFill>
                <a:schemeClr val="dk1"/>
              </a:solidFill>
              <a:latin typeface="Nunito Sans"/>
              <a:ea typeface="Nunito Sans"/>
              <a:cs typeface="Nunito Sans"/>
              <a:sym typeface="Nunito Sans"/>
            </a:endParaRPr>
          </a:p>
          <a:p>
            <a:pPr indent="0" lvl="0" marL="0" rtl="0" algn="just">
              <a:lnSpc>
                <a:spcPct val="150000"/>
              </a:lnSpc>
              <a:spcBef>
                <a:spcPts val="1200"/>
              </a:spcBef>
              <a:spcAft>
                <a:spcPts val="0"/>
              </a:spcAft>
              <a:buNone/>
            </a:pPr>
            <a:r>
              <a:t/>
            </a:r>
            <a:endParaRPr sz="1100">
              <a:solidFill>
                <a:schemeClr val="dk1"/>
              </a:solidFill>
              <a:latin typeface="Nunito Sans"/>
              <a:ea typeface="Nunito Sans"/>
              <a:cs typeface="Nunito Sans"/>
              <a:sym typeface="Nunito Sans"/>
            </a:endParaRPr>
          </a:p>
          <a:p>
            <a:pPr indent="0" lvl="0" marL="457200" rtl="0" algn="just">
              <a:lnSpc>
                <a:spcPct val="150000"/>
              </a:lnSpc>
              <a:spcBef>
                <a:spcPts val="1200"/>
              </a:spcBef>
              <a:spcAft>
                <a:spcPts val="1200"/>
              </a:spcAft>
              <a:buNone/>
            </a:pPr>
            <a:r>
              <a:t/>
            </a:r>
            <a:endParaRPr sz="1100">
              <a:solidFill>
                <a:schemeClr val="dk1"/>
              </a:solidFill>
              <a:latin typeface="Nunito Sans"/>
              <a:ea typeface="Nunito Sans"/>
              <a:cs typeface="Nunito Sans"/>
              <a:sym typeface="Nunito Sans"/>
            </a:endParaRPr>
          </a:p>
        </p:txBody>
      </p:sp>
      <p:sp>
        <p:nvSpPr>
          <p:cNvPr id="115" name="Google Shape;115;p20"/>
          <p:cNvSpPr txBox="1"/>
          <p:nvPr>
            <p:ph type="title"/>
          </p:nvPr>
        </p:nvSpPr>
        <p:spPr>
          <a:xfrm>
            <a:off x="351675" y="195363"/>
            <a:ext cx="8560800" cy="434100"/>
          </a:xfrm>
          <a:prstGeom prst="rect">
            <a:avLst/>
          </a:prstGeom>
        </p:spPr>
        <p:txBody>
          <a:bodyPr anchorCtr="0" anchor="t" bIns="91425" lIns="91425" spcFirstLastPara="1" rIns="91425" wrap="square" tIns="91425">
            <a:noAutofit/>
          </a:bodyPr>
          <a:lstStyle/>
          <a:p>
            <a:pPr indent="0" lvl="0" marL="0" rtl="0" algn="l">
              <a:lnSpc>
                <a:spcPct val="100000"/>
              </a:lnSpc>
              <a:spcBef>
                <a:spcPts val="600"/>
              </a:spcBef>
              <a:spcAft>
                <a:spcPts val="0"/>
              </a:spcAft>
              <a:buNone/>
            </a:pPr>
            <a:r>
              <a:rPr lang="en" sz="1600">
                <a:latin typeface="Nunito Sans Black"/>
                <a:ea typeface="Nunito Sans Black"/>
                <a:cs typeface="Nunito Sans Black"/>
                <a:sym typeface="Nunito Sans Black"/>
              </a:rPr>
              <a:t>Viet Nam News</a:t>
            </a:r>
            <a:endParaRPr sz="1600">
              <a:solidFill>
                <a:srgbClr val="E54119"/>
              </a:solidFill>
              <a:latin typeface="Nunito Sans Black"/>
              <a:ea typeface="Nunito Sans Black"/>
              <a:cs typeface="Nunito Sans Black"/>
              <a:sym typeface="Nunito Sans Black"/>
            </a:endParaRPr>
          </a:p>
          <a:p>
            <a:pPr indent="0" lvl="0" marL="0" rtl="0" algn="l">
              <a:lnSpc>
                <a:spcPct val="100000"/>
              </a:lnSpc>
              <a:spcBef>
                <a:spcPts val="600"/>
              </a:spcBef>
              <a:spcAft>
                <a:spcPts val="600"/>
              </a:spcAft>
              <a:buNone/>
            </a:pPr>
            <a:r>
              <a:rPr lang="en" sz="1600">
                <a:solidFill>
                  <a:srgbClr val="E54119"/>
                </a:solidFill>
                <a:latin typeface="Nunito Sans Black"/>
                <a:ea typeface="Nunito Sans Black"/>
                <a:cs typeface="Nunito Sans Black"/>
                <a:sym typeface="Nunito Sans Black"/>
              </a:rPr>
              <a:t>[3] </a:t>
            </a:r>
            <a:r>
              <a:rPr lang="en" sz="1600">
                <a:solidFill>
                  <a:srgbClr val="E54119"/>
                </a:solidFill>
                <a:latin typeface="Nunito Sans Black"/>
                <a:ea typeface="Nunito Sans Black"/>
                <a:cs typeface="Nunito Sans Black"/>
                <a:sym typeface="Nunito Sans Black"/>
              </a:rPr>
              <a:t>Vietnam’s Trade Value Nears USD 500 Billion</a:t>
            </a:r>
            <a:endParaRPr sz="1600">
              <a:solidFill>
                <a:srgbClr val="E54119"/>
              </a:solidFill>
              <a:latin typeface="Nunito Sans Black"/>
              <a:ea typeface="Nunito Sans Black"/>
              <a:cs typeface="Nunito Sans Black"/>
              <a:sym typeface="Nunito Sans Black"/>
            </a:endParaRPr>
          </a:p>
        </p:txBody>
      </p:sp>
      <p:sp>
        <p:nvSpPr>
          <p:cNvPr id="116" name="Google Shape;116;p20"/>
          <p:cNvSpPr txBox="1"/>
          <p:nvPr/>
        </p:nvSpPr>
        <p:spPr>
          <a:xfrm>
            <a:off x="5729852" y="4047625"/>
            <a:ext cx="3137100" cy="354000"/>
          </a:xfrm>
          <a:prstGeom prst="rect">
            <a:avLst/>
          </a:prstGeom>
          <a:noFill/>
          <a:ln>
            <a:noFill/>
          </a:ln>
        </p:spPr>
        <p:txBody>
          <a:bodyPr anchorCtr="0" anchor="t" bIns="91425" lIns="91425" spcFirstLastPara="1" rIns="91425" wrap="square" tIns="91425">
            <a:spAutoFit/>
          </a:bodyPr>
          <a:lstStyle/>
          <a:p>
            <a:pPr indent="0" lvl="0" marL="0" rtl="0" algn="r">
              <a:lnSpc>
                <a:spcPct val="150000"/>
              </a:lnSpc>
              <a:spcBef>
                <a:spcPts val="1200"/>
              </a:spcBef>
              <a:spcAft>
                <a:spcPts val="1200"/>
              </a:spcAft>
              <a:buNone/>
            </a:pPr>
            <a:r>
              <a:rPr i="1" lang="en" sz="1100">
                <a:solidFill>
                  <a:schemeClr val="accent5"/>
                </a:solidFill>
                <a:latin typeface="Nunito Sans"/>
                <a:ea typeface="Nunito Sans"/>
                <a:cs typeface="Nunito Sans"/>
                <a:sym typeface="Nunito Sans"/>
              </a:rPr>
              <a:t>Source</a:t>
            </a:r>
            <a:r>
              <a:rPr i="1" lang="en" sz="1100">
                <a:solidFill>
                  <a:srgbClr val="0097A7"/>
                </a:solidFill>
                <a:latin typeface="Nunito Sans"/>
                <a:ea typeface="Nunito Sans"/>
                <a:cs typeface="Nunito Sans"/>
                <a:sym typeface="Nunito Sans"/>
              </a:rPr>
              <a:t>:</a:t>
            </a:r>
            <a:r>
              <a:rPr i="1" lang="en" sz="1100">
                <a:solidFill>
                  <a:srgbClr val="0097A7"/>
                </a:solidFill>
                <a:latin typeface="Nunito Sans"/>
                <a:ea typeface="Nunito Sans"/>
                <a:cs typeface="Nunito Sans"/>
                <a:sym typeface="Nunito Sans"/>
              </a:rPr>
              <a:t> </a:t>
            </a:r>
            <a:r>
              <a:rPr i="1" lang="en" sz="1100">
                <a:solidFill>
                  <a:srgbClr val="0097A7"/>
                </a:solidFill>
                <a:uFill>
                  <a:noFill/>
                </a:uFill>
                <a:latin typeface="Nunito Sans"/>
                <a:ea typeface="Nunito Sans"/>
                <a:cs typeface="Nunito Sans"/>
                <a:sym typeface="Nunito Sans"/>
                <a:hlinkClick r:id="rId4">
                  <a:extLst>
                    <a:ext uri="{A12FA001-AC4F-418D-AE19-62706E023703}">
                      <ahyp:hlinkClr val="tx"/>
                    </a:ext>
                  </a:extLst>
                </a:hlinkClick>
              </a:rPr>
              <a:t>thuehaiquan.tapchikinhtetaichinh.vn</a:t>
            </a:r>
            <a:endParaRPr i="1" sz="1100">
              <a:solidFill>
                <a:srgbClr val="0097A7"/>
              </a:solidFill>
              <a:latin typeface="Nunito Sans"/>
              <a:ea typeface="Nunito Sans"/>
              <a:cs typeface="Nunito Sans"/>
              <a:sym typeface="Nunito Sans"/>
            </a:endParaRPr>
          </a:p>
        </p:txBody>
      </p:sp>
      <p:pic>
        <p:nvPicPr>
          <p:cNvPr id="117" name="Google Shape;117;p20" title="Logo CIS 2026 ko biểu tượng_Màu.png"/>
          <p:cNvPicPr preferRelativeResize="0"/>
          <p:nvPr/>
        </p:nvPicPr>
        <p:blipFill rotWithShape="1">
          <a:blip r:embed="rId5">
            <a:alphaModFix/>
          </a:blip>
          <a:srcRect b="32033" l="0" r="0" t="34954"/>
          <a:stretch/>
        </p:blipFill>
        <p:spPr>
          <a:xfrm>
            <a:off x="7316036" y="311832"/>
            <a:ext cx="1506002" cy="497198"/>
          </a:xfrm>
          <a:prstGeom prst="rect">
            <a:avLst/>
          </a:prstGeom>
          <a:noFill/>
          <a:ln>
            <a:noFill/>
          </a:ln>
        </p:spPr>
      </p:pic>
      <p:pic>
        <p:nvPicPr>
          <p:cNvPr id="118" name="Google Shape;118;p20"/>
          <p:cNvPicPr preferRelativeResize="0"/>
          <p:nvPr/>
        </p:nvPicPr>
        <p:blipFill>
          <a:blip r:embed="rId6">
            <a:alphaModFix/>
          </a:blip>
          <a:stretch>
            <a:fillRect/>
          </a:stretch>
        </p:blipFill>
        <p:spPr>
          <a:xfrm>
            <a:off x="5020700" y="1104600"/>
            <a:ext cx="3733325" cy="2800001"/>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 name="Shape 122"/>
        <p:cNvGrpSpPr/>
        <p:nvPr/>
      </p:nvGrpSpPr>
      <p:grpSpPr>
        <a:xfrm>
          <a:off x="0" y="0"/>
          <a:ext cx="0" cy="0"/>
          <a:chOff x="0" y="0"/>
          <a:chExt cx="0" cy="0"/>
        </a:xfrm>
      </p:grpSpPr>
      <p:pic>
        <p:nvPicPr>
          <p:cNvPr id="123" name="Google Shape;123;p21"/>
          <p:cNvPicPr preferRelativeResize="0"/>
          <p:nvPr/>
        </p:nvPicPr>
        <p:blipFill rotWithShape="1">
          <a:blip r:embed="rId3">
            <a:alphaModFix amt="25000"/>
          </a:blip>
          <a:srcRect b="0" l="0" r="0" t="0"/>
          <a:stretch/>
        </p:blipFill>
        <p:spPr>
          <a:xfrm>
            <a:off x="351687" y="-114028"/>
            <a:ext cx="8341969" cy="5143500"/>
          </a:xfrm>
          <a:prstGeom prst="rect">
            <a:avLst/>
          </a:prstGeom>
          <a:noFill/>
          <a:ln>
            <a:noFill/>
          </a:ln>
        </p:spPr>
      </p:pic>
      <p:sp>
        <p:nvSpPr>
          <p:cNvPr id="124" name="Google Shape;124;p21"/>
          <p:cNvSpPr txBox="1"/>
          <p:nvPr>
            <p:ph idx="1" type="body"/>
          </p:nvPr>
        </p:nvSpPr>
        <p:spPr>
          <a:xfrm>
            <a:off x="309950" y="896475"/>
            <a:ext cx="4121700" cy="3216900"/>
          </a:xfrm>
          <a:prstGeom prst="rect">
            <a:avLst/>
          </a:prstGeom>
        </p:spPr>
        <p:txBody>
          <a:bodyPr anchorCtr="0" anchor="t" bIns="91425" lIns="91425" spcFirstLastPara="1" rIns="91425" wrap="square" tIns="91425">
            <a:noAutofit/>
          </a:bodyPr>
          <a:lstStyle/>
          <a:p>
            <a:pPr indent="-298450" lvl="0" marL="457200" rtl="0" algn="just">
              <a:lnSpc>
                <a:spcPct val="150000"/>
              </a:lnSpc>
              <a:spcBef>
                <a:spcPts val="1200"/>
              </a:spcBef>
              <a:spcAft>
                <a:spcPts val="0"/>
              </a:spcAft>
              <a:buClr>
                <a:schemeClr val="dk1"/>
              </a:buClr>
              <a:buSzPts val="1100"/>
              <a:buFont typeface="Nunito Sans"/>
              <a:buChar char="●"/>
            </a:pPr>
            <a:r>
              <a:rPr lang="en" sz="1100">
                <a:solidFill>
                  <a:schemeClr val="dk1"/>
                </a:solidFill>
                <a:latin typeface="Nunito Sans"/>
                <a:ea typeface="Nunito Sans"/>
                <a:cs typeface="Nunito Sans"/>
                <a:sym typeface="Nunito Sans"/>
              </a:rPr>
              <a:t>The Government issued Decree No. 206/2026/ND-CP dated June 15, 2026 on construction investment cost management, effective from July 1, 2026. The decree covers total investment, construction estimates, bidding package prices and related cost items.</a:t>
            </a:r>
            <a:endParaRPr sz="1100">
              <a:solidFill>
                <a:schemeClr val="dk1"/>
              </a:solidFill>
              <a:latin typeface="Nunito Sans"/>
              <a:ea typeface="Nunito Sans"/>
              <a:cs typeface="Nunito Sans"/>
              <a:sym typeface="Nunito Sans"/>
            </a:endParaRPr>
          </a:p>
          <a:p>
            <a:pPr indent="-298450" lvl="0" marL="457200" rtl="0" algn="just">
              <a:lnSpc>
                <a:spcPct val="150000"/>
              </a:lnSpc>
              <a:spcBef>
                <a:spcPts val="0"/>
              </a:spcBef>
              <a:spcAft>
                <a:spcPts val="0"/>
              </a:spcAft>
              <a:buClr>
                <a:schemeClr val="dk1"/>
              </a:buClr>
              <a:buSzPts val="1100"/>
              <a:buFont typeface="Nunito Sans"/>
              <a:buChar char="●"/>
            </a:pPr>
            <a:r>
              <a:rPr lang="en" sz="1100">
                <a:solidFill>
                  <a:schemeClr val="dk1"/>
                </a:solidFill>
                <a:latin typeface="Nunito Sans"/>
                <a:ea typeface="Nunito Sans"/>
                <a:cs typeface="Nunito Sans"/>
                <a:sym typeface="Nunito Sans"/>
              </a:rPr>
              <a:t>Construction investment costs must be consistent with design, standards, regulations, technical instructions and applied technologies. This serves as the basis for selecting contractors, investors and managing construction contracts and PPP project contracts.</a:t>
            </a:r>
            <a:endParaRPr sz="1100">
              <a:solidFill>
                <a:schemeClr val="dk1"/>
              </a:solidFill>
              <a:latin typeface="Nunito Sans"/>
              <a:ea typeface="Nunito Sans"/>
              <a:cs typeface="Nunito Sans"/>
              <a:sym typeface="Nunito Sans"/>
            </a:endParaRPr>
          </a:p>
          <a:p>
            <a:pPr indent="-298450" lvl="0" marL="457200" rtl="0" algn="just">
              <a:lnSpc>
                <a:spcPct val="150000"/>
              </a:lnSpc>
              <a:spcBef>
                <a:spcPts val="0"/>
              </a:spcBef>
              <a:spcAft>
                <a:spcPts val="0"/>
              </a:spcAft>
              <a:buClr>
                <a:schemeClr val="dk1"/>
              </a:buClr>
              <a:buSzPts val="1100"/>
              <a:buFont typeface="Nunito Sans"/>
              <a:buChar char="●"/>
            </a:pPr>
            <a:r>
              <a:rPr lang="en" sz="1100">
                <a:solidFill>
                  <a:schemeClr val="dk1"/>
                </a:solidFill>
                <a:latin typeface="Nunito Sans"/>
                <a:ea typeface="Nunito Sans"/>
                <a:cs typeface="Nunito Sans"/>
                <a:sym typeface="Nunito Sans"/>
              </a:rPr>
              <a:t>Provincial People’s Committees are responsible for promptly publishing prices of materials, labor, machine shifts, construction equipment and construction price indices. </a:t>
            </a:r>
            <a:endParaRPr sz="1100">
              <a:solidFill>
                <a:schemeClr val="dk1"/>
              </a:solidFill>
              <a:latin typeface="Nunito Sans"/>
              <a:ea typeface="Nunito Sans"/>
              <a:cs typeface="Nunito Sans"/>
              <a:sym typeface="Nunito Sans"/>
            </a:endParaRPr>
          </a:p>
        </p:txBody>
      </p:sp>
      <p:sp>
        <p:nvSpPr>
          <p:cNvPr id="125" name="Google Shape;125;p21"/>
          <p:cNvSpPr txBox="1"/>
          <p:nvPr>
            <p:ph type="title"/>
          </p:nvPr>
        </p:nvSpPr>
        <p:spPr>
          <a:xfrm>
            <a:off x="221775" y="305375"/>
            <a:ext cx="6972900" cy="418200"/>
          </a:xfrm>
          <a:prstGeom prst="rect">
            <a:avLst/>
          </a:prstGeom>
        </p:spPr>
        <p:txBody>
          <a:bodyPr anchorCtr="0" anchor="t" bIns="91425" lIns="91425" spcFirstLastPara="1" rIns="91425" wrap="square" tIns="91425">
            <a:noAutofit/>
          </a:bodyPr>
          <a:lstStyle/>
          <a:p>
            <a:pPr indent="0" lvl="0" marL="0" rtl="0" algn="l">
              <a:lnSpc>
                <a:spcPct val="100000"/>
              </a:lnSpc>
              <a:spcBef>
                <a:spcPts val="600"/>
              </a:spcBef>
              <a:spcAft>
                <a:spcPts val="600"/>
              </a:spcAft>
              <a:buNone/>
            </a:pPr>
            <a:r>
              <a:rPr lang="en" sz="1500">
                <a:solidFill>
                  <a:srgbClr val="E54119"/>
                </a:solidFill>
                <a:latin typeface="Nunito Sans Black"/>
                <a:ea typeface="Nunito Sans Black"/>
                <a:cs typeface="Nunito Sans Black"/>
                <a:sym typeface="Nunito Sans Black"/>
              </a:rPr>
              <a:t>[4] </a:t>
            </a:r>
            <a:r>
              <a:rPr lang="en" sz="1500">
                <a:solidFill>
                  <a:srgbClr val="E54119"/>
                </a:solidFill>
                <a:latin typeface="Nunito Sans Black"/>
                <a:ea typeface="Nunito Sans Black"/>
                <a:cs typeface="Nunito Sans Black"/>
                <a:sym typeface="Nunito Sans Black"/>
              </a:rPr>
              <a:t>New Regulations on Construction Investment Cost Management</a:t>
            </a:r>
            <a:endParaRPr sz="1500">
              <a:solidFill>
                <a:srgbClr val="E54119"/>
              </a:solidFill>
              <a:latin typeface="Nunito Sans Black"/>
              <a:ea typeface="Nunito Sans Black"/>
              <a:cs typeface="Nunito Sans Black"/>
              <a:sym typeface="Nunito Sans Black"/>
            </a:endParaRPr>
          </a:p>
        </p:txBody>
      </p:sp>
      <p:sp>
        <p:nvSpPr>
          <p:cNvPr id="126" name="Google Shape;126;p21"/>
          <p:cNvSpPr txBox="1"/>
          <p:nvPr/>
        </p:nvSpPr>
        <p:spPr>
          <a:xfrm>
            <a:off x="5743604" y="3952845"/>
            <a:ext cx="3137100" cy="354000"/>
          </a:xfrm>
          <a:prstGeom prst="rect">
            <a:avLst/>
          </a:prstGeom>
          <a:noFill/>
          <a:ln>
            <a:noFill/>
          </a:ln>
        </p:spPr>
        <p:txBody>
          <a:bodyPr anchorCtr="0" anchor="t" bIns="91425" lIns="91425" spcFirstLastPara="1" rIns="91425" wrap="square" tIns="91425">
            <a:spAutoFit/>
          </a:bodyPr>
          <a:lstStyle/>
          <a:p>
            <a:pPr indent="0" lvl="0" marL="0" rtl="0" algn="r">
              <a:lnSpc>
                <a:spcPct val="150000"/>
              </a:lnSpc>
              <a:spcBef>
                <a:spcPts val="1200"/>
              </a:spcBef>
              <a:spcAft>
                <a:spcPts val="1200"/>
              </a:spcAft>
              <a:buNone/>
            </a:pPr>
            <a:r>
              <a:rPr i="1" lang="en" sz="1100">
                <a:solidFill>
                  <a:schemeClr val="accent5"/>
                </a:solidFill>
                <a:latin typeface="Nunito Sans"/>
                <a:ea typeface="Nunito Sans"/>
                <a:cs typeface="Nunito Sans"/>
                <a:sym typeface="Nunito Sans"/>
              </a:rPr>
              <a:t>Source</a:t>
            </a:r>
            <a:r>
              <a:rPr i="1" lang="en" sz="1100">
                <a:solidFill>
                  <a:srgbClr val="0097A7"/>
                </a:solidFill>
                <a:latin typeface="Nunito Sans"/>
                <a:ea typeface="Nunito Sans"/>
                <a:cs typeface="Nunito Sans"/>
                <a:sym typeface="Nunito Sans"/>
              </a:rPr>
              <a:t>:</a:t>
            </a:r>
            <a:r>
              <a:rPr i="1" lang="en" sz="1100">
                <a:solidFill>
                  <a:srgbClr val="0097A7"/>
                </a:solidFill>
                <a:latin typeface="Nunito Sans"/>
                <a:ea typeface="Nunito Sans"/>
                <a:cs typeface="Nunito Sans"/>
                <a:sym typeface="Nunito Sans"/>
              </a:rPr>
              <a:t> </a:t>
            </a:r>
            <a:r>
              <a:rPr i="1" lang="en" sz="1100">
                <a:solidFill>
                  <a:srgbClr val="0097A7"/>
                </a:solidFill>
                <a:uFill>
                  <a:noFill/>
                </a:uFill>
                <a:latin typeface="Nunito Sans"/>
                <a:ea typeface="Nunito Sans"/>
                <a:cs typeface="Nunito Sans"/>
                <a:sym typeface="Nunito Sans"/>
                <a:hlinkClick r:id="rId4">
                  <a:extLst>
                    <a:ext uri="{A12FA001-AC4F-418D-AE19-62706E023703}">
                      <ahyp:hlinkClr val="tx"/>
                    </a:ext>
                  </a:extLst>
                </a:hlinkClick>
              </a:rPr>
              <a:t>baochinhphu.vn</a:t>
            </a:r>
            <a:endParaRPr i="1" sz="1100">
              <a:solidFill>
                <a:srgbClr val="0097A7"/>
              </a:solidFill>
              <a:latin typeface="Nunito Sans"/>
              <a:ea typeface="Nunito Sans"/>
              <a:cs typeface="Nunito Sans"/>
              <a:sym typeface="Nunito Sans"/>
            </a:endParaRPr>
          </a:p>
        </p:txBody>
      </p:sp>
      <p:pic>
        <p:nvPicPr>
          <p:cNvPr id="127" name="Google Shape;127;p21" title="Logo CIS 2026 ko biểu tượng_Màu.png"/>
          <p:cNvPicPr preferRelativeResize="0"/>
          <p:nvPr/>
        </p:nvPicPr>
        <p:blipFill rotWithShape="1">
          <a:blip r:embed="rId5">
            <a:alphaModFix/>
          </a:blip>
          <a:srcRect b="32033" l="0" r="0" t="34954"/>
          <a:stretch/>
        </p:blipFill>
        <p:spPr>
          <a:xfrm>
            <a:off x="7374702" y="265866"/>
            <a:ext cx="1506002" cy="497198"/>
          </a:xfrm>
          <a:prstGeom prst="rect">
            <a:avLst/>
          </a:prstGeom>
          <a:noFill/>
          <a:ln>
            <a:noFill/>
          </a:ln>
        </p:spPr>
      </p:pic>
      <p:pic>
        <p:nvPicPr>
          <p:cNvPr id="128" name="Google Shape;128;p21"/>
          <p:cNvPicPr preferRelativeResize="0"/>
          <p:nvPr/>
        </p:nvPicPr>
        <p:blipFill>
          <a:blip r:embed="rId6">
            <a:alphaModFix/>
          </a:blip>
          <a:stretch>
            <a:fillRect/>
          </a:stretch>
        </p:blipFill>
        <p:spPr>
          <a:xfrm>
            <a:off x="4676976" y="1008652"/>
            <a:ext cx="4121651" cy="2737119"/>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 name="Shape 132"/>
        <p:cNvGrpSpPr/>
        <p:nvPr/>
      </p:nvGrpSpPr>
      <p:grpSpPr>
        <a:xfrm>
          <a:off x="0" y="0"/>
          <a:ext cx="0" cy="0"/>
          <a:chOff x="0" y="0"/>
          <a:chExt cx="0" cy="0"/>
        </a:xfrm>
      </p:grpSpPr>
      <p:pic>
        <p:nvPicPr>
          <p:cNvPr id="133" name="Google Shape;133;p22"/>
          <p:cNvPicPr preferRelativeResize="0"/>
          <p:nvPr/>
        </p:nvPicPr>
        <p:blipFill rotWithShape="1">
          <a:blip r:embed="rId3">
            <a:alphaModFix amt="25000"/>
          </a:blip>
          <a:srcRect b="0" l="0" r="0" t="0"/>
          <a:stretch/>
        </p:blipFill>
        <p:spPr>
          <a:xfrm>
            <a:off x="207650" y="391475"/>
            <a:ext cx="5228950" cy="3580425"/>
          </a:xfrm>
          <a:prstGeom prst="rect">
            <a:avLst/>
          </a:prstGeom>
          <a:noFill/>
          <a:ln>
            <a:noFill/>
          </a:ln>
        </p:spPr>
      </p:pic>
      <p:pic>
        <p:nvPicPr>
          <p:cNvPr id="134" name="Google Shape;134;p22" title="Group 78.png"/>
          <p:cNvPicPr preferRelativeResize="0"/>
          <p:nvPr/>
        </p:nvPicPr>
        <p:blipFill>
          <a:blip r:embed="rId4">
            <a:alphaModFix/>
          </a:blip>
          <a:stretch>
            <a:fillRect/>
          </a:stretch>
        </p:blipFill>
        <p:spPr>
          <a:xfrm>
            <a:off x="0" y="3465166"/>
            <a:ext cx="4389801" cy="1678333"/>
          </a:xfrm>
          <a:prstGeom prst="rect">
            <a:avLst/>
          </a:prstGeom>
          <a:noFill/>
          <a:ln>
            <a:noFill/>
          </a:ln>
        </p:spPr>
      </p:pic>
      <p:pic>
        <p:nvPicPr>
          <p:cNvPr id="135" name="Google Shape;135;p22" title="Group 77.png"/>
          <p:cNvPicPr preferRelativeResize="0"/>
          <p:nvPr/>
        </p:nvPicPr>
        <p:blipFill rotWithShape="1">
          <a:blip r:embed="rId5">
            <a:alphaModFix/>
          </a:blip>
          <a:srcRect b="1420" l="0" r="0" t="0"/>
          <a:stretch/>
        </p:blipFill>
        <p:spPr>
          <a:xfrm>
            <a:off x="4389800" y="0"/>
            <a:ext cx="4822451" cy="5143501"/>
          </a:xfrm>
          <a:prstGeom prst="rect">
            <a:avLst/>
          </a:prstGeom>
          <a:noFill/>
          <a:ln>
            <a:noFill/>
          </a:ln>
        </p:spPr>
      </p:pic>
      <p:sp>
        <p:nvSpPr>
          <p:cNvPr id="136" name="Google Shape;136;p22"/>
          <p:cNvSpPr/>
          <p:nvPr/>
        </p:nvSpPr>
        <p:spPr>
          <a:xfrm flipH="1" rot="10800000">
            <a:off x="592112" y="499130"/>
            <a:ext cx="891000" cy="34200"/>
          </a:xfrm>
          <a:prstGeom prst="rect">
            <a:avLst/>
          </a:prstGeom>
          <a:solidFill>
            <a:srgbClr val="E5411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Nunito Sans"/>
              <a:ea typeface="Nunito Sans"/>
              <a:cs typeface="Nunito Sans"/>
              <a:sym typeface="Nunito Sans"/>
            </a:endParaRPr>
          </a:p>
        </p:txBody>
      </p:sp>
      <p:sp>
        <p:nvSpPr>
          <p:cNvPr id="137" name="Google Shape;137;p22"/>
          <p:cNvSpPr txBox="1"/>
          <p:nvPr>
            <p:ph type="title"/>
          </p:nvPr>
        </p:nvSpPr>
        <p:spPr>
          <a:xfrm>
            <a:off x="592097" y="583200"/>
            <a:ext cx="2854800" cy="467400"/>
          </a:xfrm>
          <a:prstGeom prst="rect">
            <a:avLst/>
          </a:prstGeom>
          <a:noFill/>
          <a:ln>
            <a:noFill/>
          </a:ln>
        </p:spPr>
        <p:txBody>
          <a:bodyPr anchorCtr="0" anchor="t" bIns="34275" lIns="0" spcFirstLastPara="1" rIns="0" wrap="square" tIns="34275">
            <a:noAutofit/>
          </a:bodyPr>
          <a:lstStyle/>
          <a:p>
            <a:pPr indent="0" lvl="0" marL="0" rtl="0" algn="l">
              <a:lnSpc>
                <a:spcPct val="80000"/>
              </a:lnSpc>
              <a:spcBef>
                <a:spcPts val="0"/>
              </a:spcBef>
              <a:spcAft>
                <a:spcPts val="0"/>
              </a:spcAft>
              <a:buClr>
                <a:srgbClr val="3F3F3F"/>
              </a:buClr>
              <a:buSzPts val="3300"/>
              <a:buFont typeface="Nunito Sans ExtraBold"/>
              <a:buNone/>
            </a:pPr>
            <a:r>
              <a:rPr lang="en" sz="3600">
                <a:solidFill>
                  <a:srgbClr val="3F3F3F"/>
                </a:solidFill>
                <a:latin typeface="Nunito Sans Black"/>
                <a:ea typeface="Nunito Sans Black"/>
                <a:cs typeface="Nunito Sans Black"/>
                <a:sym typeface="Nunito Sans Black"/>
              </a:rPr>
              <a:t>Contact us</a:t>
            </a:r>
            <a:endParaRPr sz="3600">
              <a:solidFill>
                <a:srgbClr val="3F3F3F"/>
              </a:solidFill>
              <a:latin typeface="Nunito Sans Black"/>
              <a:ea typeface="Nunito Sans Black"/>
              <a:cs typeface="Nunito Sans Black"/>
              <a:sym typeface="Nunito Sans Black"/>
            </a:endParaRPr>
          </a:p>
        </p:txBody>
      </p:sp>
      <p:grpSp>
        <p:nvGrpSpPr>
          <p:cNvPr id="138" name="Google Shape;138;p22"/>
          <p:cNvGrpSpPr/>
          <p:nvPr/>
        </p:nvGrpSpPr>
        <p:grpSpPr>
          <a:xfrm>
            <a:off x="592100" y="1243025"/>
            <a:ext cx="3330225" cy="2102313"/>
            <a:chOff x="592100" y="1243025"/>
            <a:chExt cx="3330225" cy="2102313"/>
          </a:xfrm>
        </p:grpSpPr>
        <p:pic>
          <p:nvPicPr>
            <p:cNvPr id="139" name="Google Shape;139;p22" title="Frame 77.png"/>
            <p:cNvPicPr preferRelativeResize="0"/>
            <p:nvPr/>
          </p:nvPicPr>
          <p:blipFill rotWithShape="1">
            <a:blip r:embed="rId6">
              <a:alphaModFix/>
            </a:blip>
            <a:srcRect b="0" l="0" r="93480" t="0"/>
            <a:stretch/>
          </p:blipFill>
          <p:spPr>
            <a:xfrm>
              <a:off x="592100" y="1326763"/>
              <a:ext cx="266327" cy="2018576"/>
            </a:xfrm>
            <a:prstGeom prst="rect">
              <a:avLst/>
            </a:prstGeom>
            <a:noFill/>
            <a:ln>
              <a:noFill/>
            </a:ln>
          </p:spPr>
        </p:pic>
        <p:sp>
          <p:nvSpPr>
            <p:cNvPr id="140" name="Google Shape;140;p22"/>
            <p:cNvSpPr txBox="1"/>
            <p:nvPr/>
          </p:nvSpPr>
          <p:spPr>
            <a:xfrm>
              <a:off x="858425" y="1243025"/>
              <a:ext cx="1263300" cy="369300"/>
            </a:xfrm>
            <a:prstGeom prst="rect">
              <a:avLst/>
            </a:prstGeom>
            <a:noFill/>
            <a:ln>
              <a:noFill/>
            </a:ln>
          </p:spPr>
          <p:txBody>
            <a:bodyPr anchorCtr="0" anchor="t" bIns="91425" lIns="91425" spcFirstLastPara="1" rIns="91425" wrap="square" tIns="91425">
              <a:spAutoFit/>
            </a:bodyPr>
            <a:lstStyle/>
            <a:p>
              <a:pPr indent="0" lvl="0" marL="0" rtl="0" algn="just">
                <a:lnSpc>
                  <a:spcPct val="150000"/>
                </a:lnSpc>
                <a:spcBef>
                  <a:spcPts val="0"/>
                </a:spcBef>
                <a:spcAft>
                  <a:spcPts val="0"/>
                </a:spcAft>
                <a:buNone/>
              </a:pPr>
              <a:r>
                <a:rPr lang="en" sz="1200">
                  <a:solidFill>
                    <a:srgbClr val="656666"/>
                  </a:solidFill>
                  <a:latin typeface="Nunito Sans"/>
                  <a:ea typeface="Nunito Sans"/>
                  <a:cs typeface="Nunito Sans"/>
                  <a:sym typeface="Nunito Sans"/>
                </a:rPr>
                <a:t>cisgroup.vn</a:t>
              </a:r>
              <a:endParaRPr sz="1200">
                <a:solidFill>
                  <a:srgbClr val="656666"/>
                </a:solidFill>
              </a:endParaRPr>
            </a:p>
          </p:txBody>
        </p:sp>
        <p:sp>
          <p:nvSpPr>
            <p:cNvPr id="141" name="Google Shape;141;p22"/>
            <p:cNvSpPr txBox="1"/>
            <p:nvPr/>
          </p:nvSpPr>
          <p:spPr>
            <a:xfrm>
              <a:off x="858425" y="1752488"/>
              <a:ext cx="3063900" cy="369300"/>
            </a:xfrm>
            <a:prstGeom prst="rect">
              <a:avLst/>
            </a:prstGeom>
            <a:noFill/>
            <a:ln>
              <a:noFill/>
            </a:ln>
          </p:spPr>
          <p:txBody>
            <a:bodyPr anchorCtr="0" anchor="t" bIns="91425" lIns="91425" spcFirstLastPara="1" rIns="91425" wrap="square" tIns="91425">
              <a:spAutoFit/>
            </a:bodyPr>
            <a:lstStyle/>
            <a:p>
              <a:pPr indent="0" lvl="0" marL="0" rtl="0" algn="just">
                <a:lnSpc>
                  <a:spcPct val="150000"/>
                </a:lnSpc>
                <a:spcBef>
                  <a:spcPts val="0"/>
                </a:spcBef>
                <a:spcAft>
                  <a:spcPts val="0"/>
                </a:spcAft>
                <a:buNone/>
              </a:pPr>
              <a:r>
                <a:rPr lang="en" sz="1200">
                  <a:solidFill>
                    <a:srgbClr val="656666"/>
                  </a:solidFill>
                  <a:latin typeface="Nunito Sans"/>
                  <a:ea typeface="Nunito Sans"/>
                  <a:cs typeface="Nunito Sans"/>
                  <a:sym typeface="Nunito Sans"/>
                </a:rPr>
                <a:t>hello@cisgroup.vn</a:t>
              </a:r>
              <a:endParaRPr sz="1200">
                <a:solidFill>
                  <a:srgbClr val="656666"/>
                </a:solidFill>
              </a:endParaRPr>
            </a:p>
          </p:txBody>
        </p:sp>
        <p:sp>
          <p:nvSpPr>
            <p:cNvPr id="142" name="Google Shape;142;p22"/>
            <p:cNvSpPr txBox="1"/>
            <p:nvPr/>
          </p:nvSpPr>
          <p:spPr>
            <a:xfrm>
              <a:off x="858425" y="2261975"/>
              <a:ext cx="3063900" cy="369300"/>
            </a:xfrm>
            <a:prstGeom prst="rect">
              <a:avLst/>
            </a:prstGeom>
            <a:noFill/>
            <a:ln>
              <a:noFill/>
            </a:ln>
          </p:spPr>
          <p:txBody>
            <a:bodyPr anchorCtr="0" anchor="t" bIns="91425" lIns="91425" spcFirstLastPara="1" rIns="91425" wrap="square" tIns="91425">
              <a:spAutoFit/>
            </a:bodyPr>
            <a:lstStyle/>
            <a:p>
              <a:pPr indent="0" lvl="0" marL="0" rtl="0" algn="just">
                <a:lnSpc>
                  <a:spcPct val="150000"/>
                </a:lnSpc>
                <a:spcBef>
                  <a:spcPts val="0"/>
                </a:spcBef>
                <a:spcAft>
                  <a:spcPts val="0"/>
                </a:spcAft>
                <a:buNone/>
              </a:pPr>
              <a:r>
                <a:rPr lang="en" sz="1200">
                  <a:solidFill>
                    <a:srgbClr val="656666"/>
                  </a:solidFill>
                  <a:latin typeface="Nunito Sans"/>
                  <a:ea typeface="Nunito Sans"/>
                  <a:cs typeface="Nunito Sans"/>
                  <a:sym typeface="Nunito Sans"/>
                </a:rPr>
                <a:t>(+84) 866 505 509</a:t>
              </a:r>
              <a:endParaRPr sz="1200">
                <a:solidFill>
                  <a:srgbClr val="656666"/>
                </a:solidFill>
              </a:endParaRPr>
            </a:p>
          </p:txBody>
        </p:sp>
        <p:sp>
          <p:nvSpPr>
            <p:cNvPr id="143" name="Google Shape;143;p22"/>
            <p:cNvSpPr txBox="1"/>
            <p:nvPr/>
          </p:nvSpPr>
          <p:spPr>
            <a:xfrm>
              <a:off x="858425" y="2715600"/>
              <a:ext cx="3063900" cy="581700"/>
            </a:xfrm>
            <a:prstGeom prst="rect">
              <a:avLst/>
            </a:prstGeom>
            <a:noFill/>
            <a:ln>
              <a:noFill/>
            </a:ln>
          </p:spPr>
          <p:txBody>
            <a:bodyPr anchorCtr="0" anchor="t" bIns="91425" lIns="91425" spcFirstLastPara="1" rIns="91425" wrap="square" tIns="91425">
              <a:spAutoFit/>
            </a:bodyPr>
            <a:lstStyle/>
            <a:p>
              <a:pPr indent="0" lvl="0" marL="0" rtl="0" algn="just">
                <a:lnSpc>
                  <a:spcPct val="115000"/>
                </a:lnSpc>
                <a:spcBef>
                  <a:spcPts val="0"/>
                </a:spcBef>
                <a:spcAft>
                  <a:spcPts val="0"/>
                </a:spcAft>
                <a:buNone/>
              </a:pPr>
              <a:r>
                <a:rPr lang="en" sz="1200">
                  <a:solidFill>
                    <a:srgbClr val="656666"/>
                  </a:solidFill>
                  <a:latin typeface="Nunito Sans"/>
                  <a:ea typeface="Nunito Sans"/>
                  <a:cs typeface="Nunito Sans"/>
                  <a:sym typeface="Nunito Sans"/>
                </a:rPr>
                <a:t>Thang Long III, Binh Nguyen Commune, Phu Tho Province, Vietnam</a:t>
              </a:r>
              <a:endParaRPr sz="1200">
                <a:solidFill>
                  <a:srgbClr val="656666"/>
                </a:solidFill>
              </a:endParaRPr>
            </a:p>
          </p:txBody>
        </p:sp>
      </p:grpSp>
      <p:pic>
        <p:nvPicPr>
          <p:cNvPr id="144" name="Google Shape;144;p22" title="Quảng cáo (6).png"/>
          <p:cNvPicPr preferRelativeResize="0"/>
          <p:nvPr/>
        </p:nvPicPr>
        <p:blipFill rotWithShape="1">
          <a:blip r:embed="rId7">
            <a:alphaModFix/>
          </a:blip>
          <a:srcRect b="13058" l="10374" r="17230" t="9722"/>
          <a:stretch/>
        </p:blipFill>
        <p:spPr>
          <a:xfrm>
            <a:off x="4389800" y="0"/>
            <a:ext cx="4822451" cy="5143501"/>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48" name="Shape 148"/>
        <p:cNvGrpSpPr/>
        <p:nvPr/>
      </p:nvGrpSpPr>
      <p:grpSpPr>
        <a:xfrm>
          <a:off x="0" y="0"/>
          <a:ext cx="0" cy="0"/>
          <a:chOff x="0" y="0"/>
          <a:chExt cx="0" cy="0"/>
        </a:xfrm>
      </p:grpSpPr>
      <p:pic>
        <p:nvPicPr>
          <p:cNvPr id="149" name="Google Shape;149;p23"/>
          <p:cNvPicPr preferRelativeResize="0"/>
          <p:nvPr/>
        </p:nvPicPr>
        <p:blipFill rotWithShape="1">
          <a:blip r:embed="rId3">
            <a:alphaModFix amt="25000"/>
          </a:blip>
          <a:srcRect b="0" l="0" r="0" t="0"/>
          <a:stretch/>
        </p:blipFill>
        <p:spPr>
          <a:xfrm>
            <a:off x="-12" y="0"/>
            <a:ext cx="9368273" cy="6414729"/>
          </a:xfrm>
          <a:prstGeom prst="rect">
            <a:avLst/>
          </a:prstGeom>
          <a:noFill/>
          <a:ln>
            <a:noFill/>
          </a:ln>
        </p:spPr>
      </p:pic>
      <p:sp>
        <p:nvSpPr>
          <p:cNvPr id="150" name="Google Shape;150;p23"/>
          <p:cNvSpPr/>
          <p:nvPr/>
        </p:nvSpPr>
        <p:spPr>
          <a:xfrm flipH="1" rot="10800000">
            <a:off x="646062" y="518880"/>
            <a:ext cx="891000" cy="34200"/>
          </a:xfrm>
          <a:prstGeom prst="rect">
            <a:avLst/>
          </a:prstGeom>
          <a:solidFill>
            <a:srgbClr val="E5411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Nunito Sans"/>
              <a:ea typeface="Nunito Sans"/>
              <a:cs typeface="Nunito Sans"/>
              <a:sym typeface="Nunito Sans"/>
            </a:endParaRPr>
          </a:p>
        </p:txBody>
      </p:sp>
      <p:sp>
        <p:nvSpPr>
          <p:cNvPr id="151" name="Google Shape;151;p23"/>
          <p:cNvSpPr txBox="1"/>
          <p:nvPr>
            <p:ph type="title"/>
          </p:nvPr>
        </p:nvSpPr>
        <p:spPr>
          <a:xfrm>
            <a:off x="646050" y="679150"/>
            <a:ext cx="3386400" cy="467400"/>
          </a:xfrm>
          <a:prstGeom prst="rect">
            <a:avLst/>
          </a:prstGeom>
          <a:noFill/>
          <a:ln>
            <a:noFill/>
          </a:ln>
        </p:spPr>
        <p:txBody>
          <a:bodyPr anchorCtr="0" anchor="t" bIns="34275" lIns="0" spcFirstLastPara="1" rIns="0" wrap="square" tIns="34275">
            <a:noAutofit/>
          </a:bodyPr>
          <a:lstStyle/>
          <a:p>
            <a:pPr indent="0" lvl="0" marL="0" rtl="0" algn="l">
              <a:lnSpc>
                <a:spcPct val="80000"/>
              </a:lnSpc>
              <a:spcBef>
                <a:spcPts val="0"/>
              </a:spcBef>
              <a:spcAft>
                <a:spcPts val="0"/>
              </a:spcAft>
              <a:buClr>
                <a:srgbClr val="3F3F3F"/>
              </a:buClr>
              <a:buSzPts val="3300"/>
              <a:buFont typeface="Nunito Sans ExtraBold"/>
              <a:buNone/>
            </a:pPr>
            <a:r>
              <a:rPr lang="en" sz="3200">
                <a:solidFill>
                  <a:srgbClr val="3F3F3F"/>
                </a:solidFill>
                <a:latin typeface="Nunito Sans Black"/>
                <a:ea typeface="Nunito Sans Black"/>
                <a:cs typeface="Nunito Sans Black"/>
                <a:sym typeface="Nunito Sans Black"/>
              </a:rPr>
              <a:t>Point of contact</a:t>
            </a:r>
            <a:endParaRPr sz="3200">
              <a:solidFill>
                <a:srgbClr val="3F3F3F"/>
              </a:solidFill>
              <a:latin typeface="Nunito Sans Black"/>
              <a:ea typeface="Nunito Sans Black"/>
              <a:cs typeface="Nunito Sans Black"/>
              <a:sym typeface="Nunito Sans Black"/>
            </a:endParaRPr>
          </a:p>
        </p:txBody>
      </p:sp>
      <p:sp>
        <p:nvSpPr>
          <p:cNvPr id="152" name="Google Shape;152;p23"/>
          <p:cNvSpPr txBox="1"/>
          <p:nvPr/>
        </p:nvSpPr>
        <p:spPr>
          <a:xfrm>
            <a:off x="926838" y="3387275"/>
            <a:ext cx="2824800" cy="384900"/>
          </a:xfrm>
          <a:prstGeom prst="rect">
            <a:avLst/>
          </a:prstGeom>
          <a:noFill/>
          <a:ln>
            <a:noFill/>
          </a:ln>
        </p:spPr>
        <p:txBody>
          <a:bodyPr anchorCtr="0" anchor="t" bIns="91425" lIns="91425" spcFirstLastPara="1" rIns="91425" wrap="square" tIns="91425">
            <a:spAutoFit/>
          </a:bodyPr>
          <a:lstStyle/>
          <a:p>
            <a:pPr indent="0" lvl="0" marL="0" rtl="0" algn="ctr">
              <a:lnSpc>
                <a:spcPct val="120833"/>
              </a:lnSpc>
              <a:spcBef>
                <a:spcPts val="0"/>
              </a:spcBef>
              <a:spcAft>
                <a:spcPts val="0"/>
              </a:spcAft>
              <a:buNone/>
            </a:pPr>
            <a:r>
              <a:rPr lang="en" sz="1300">
                <a:solidFill>
                  <a:srgbClr val="3D3D3D"/>
                </a:solidFill>
                <a:latin typeface="Nunito Sans ExtraBold"/>
                <a:ea typeface="Nunito Sans ExtraBold"/>
                <a:cs typeface="Nunito Sans ExtraBold"/>
                <a:sym typeface="Nunito Sans ExtraBold"/>
              </a:rPr>
              <a:t>Nguyen Phuong Nga (Mrs)</a:t>
            </a:r>
            <a:endParaRPr sz="1300">
              <a:solidFill>
                <a:schemeClr val="dk1"/>
              </a:solidFill>
              <a:latin typeface="Nunito Sans ExtraBold"/>
              <a:ea typeface="Nunito Sans ExtraBold"/>
              <a:cs typeface="Nunito Sans ExtraBold"/>
              <a:sym typeface="Nunito Sans ExtraBold"/>
            </a:endParaRPr>
          </a:p>
        </p:txBody>
      </p:sp>
      <p:sp>
        <p:nvSpPr>
          <p:cNvPr id="153" name="Google Shape;153;p23"/>
          <p:cNvSpPr txBox="1"/>
          <p:nvPr/>
        </p:nvSpPr>
        <p:spPr>
          <a:xfrm>
            <a:off x="1075351" y="3737800"/>
            <a:ext cx="2718600" cy="338700"/>
          </a:xfrm>
          <a:prstGeom prst="rect">
            <a:avLst/>
          </a:prstGeom>
          <a:noFill/>
          <a:ln>
            <a:noFill/>
          </a:ln>
        </p:spPr>
        <p:txBody>
          <a:bodyPr anchorCtr="0" anchor="t" bIns="91425" lIns="91425" spcFirstLastPara="1" rIns="91425" wrap="square" tIns="91425">
            <a:spAutoFit/>
          </a:bodyPr>
          <a:lstStyle/>
          <a:p>
            <a:pPr indent="0" lvl="0" marL="0" rtl="0" algn="ctr">
              <a:lnSpc>
                <a:spcPct val="120833"/>
              </a:lnSpc>
              <a:spcBef>
                <a:spcPts val="0"/>
              </a:spcBef>
              <a:spcAft>
                <a:spcPts val="0"/>
              </a:spcAft>
              <a:buNone/>
            </a:pPr>
            <a:r>
              <a:rPr lang="en" sz="1000">
                <a:solidFill>
                  <a:srgbClr val="3D3D3D"/>
                </a:solidFill>
                <a:latin typeface="Nunito Sans"/>
                <a:ea typeface="Nunito Sans"/>
                <a:cs typeface="Nunito Sans"/>
                <a:sym typeface="Nunito Sans"/>
              </a:rPr>
              <a:t>Deputy General Director CNCTech Group</a:t>
            </a:r>
            <a:endParaRPr sz="1000">
              <a:solidFill>
                <a:srgbClr val="3D3D3D"/>
              </a:solidFill>
              <a:latin typeface="Nunito Sans"/>
              <a:ea typeface="Nunito Sans"/>
              <a:cs typeface="Nunito Sans"/>
              <a:sym typeface="Nunito Sans"/>
            </a:endParaRPr>
          </a:p>
        </p:txBody>
      </p:sp>
      <p:grpSp>
        <p:nvGrpSpPr>
          <p:cNvPr id="154" name="Google Shape;154;p23"/>
          <p:cNvGrpSpPr/>
          <p:nvPr/>
        </p:nvGrpSpPr>
        <p:grpSpPr>
          <a:xfrm>
            <a:off x="1383000" y="4125425"/>
            <a:ext cx="2103300" cy="384902"/>
            <a:chOff x="1305925" y="4324075"/>
            <a:chExt cx="2103300" cy="384902"/>
          </a:xfrm>
        </p:grpSpPr>
        <p:pic>
          <p:nvPicPr>
            <p:cNvPr id="155" name="Google Shape;155;p23"/>
            <p:cNvPicPr preferRelativeResize="0"/>
            <p:nvPr/>
          </p:nvPicPr>
          <p:blipFill>
            <a:blip r:embed="rId4">
              <a:alphaModFix/>
            </a:blip>
            <a:stretch>
              <a:fillRect/>
            </a:stretch>
          </p:blipFill>
          <p:spPr>
            <a:xfrm>
              <a:off x="1305925" y="4324076"/>
              <a:ext cx="384901" cy="384901"/>
            </a:xfrm>
            <a:prstGeom prst="rect">
              <a:avLst/>
            </a:prstGeom>
            <a:noFill/>
            <a:ln>
              <a:noFill/>
            </a:ln>
          </p:spPr>
        </p:pic>
        <p:sp>
          <p:nvSpPr>
            <p:cNvPr id="156" name="Google Shape;156;p23"/>
            <p:cNvSpPr txBox="1"/>
            <p:nvPr/>
          </p:nvSpPr>
          <p:spPr>
            <a:xfrm>
              <a:off x="1690825" y="4324075"/>
              <a:ext cx="1718400" cy="384900"/>
            </a:xfrm>
            <a:prstGeom prst="rect">
              <a:avLst/>
            </a:prstGeom>
            <a:noFill/>
            <a:ln>
              <a:noFill/>
            </a:ln>
          </p:spPr>
          <p:txBody>
            <a:bodyPr anchorCtr="0" anchor="t" bIns="91425" lIns="91425" spcFirstLastPara="1" rIns="91425" wrap="square" tIns="91425">
              <a:spAutoFit/>
            </a:bodyPr>
            <a:lstStyle/>
            <a:p>
              <a:pPr indent="0" lvl="0" marL="0" rtl="0" algn="l">
                <a:lnSpc>
                  <a:spcPct val="120833"/>
                </a:lnSpc>
                <a:spcBef>
                  <a:spcPts val="0"/>
                </a:spcBef>
                <a:spcAft>
                  <a:spcPts val="0"/>
                </a:spcAft>
                <a:buNone/>
              </a:pPr>
              <a:r>
                <a:rPr lang="en" sz="1300">
                  <a:solidFill>
                    <a:srgbClr val="3D3D3D"/>
                  </a:solidFill>
                  <a:latin typeface="Nunito Sans"/>
                  <a:ea typeface="Nunito Sans"/>
                  <a:cs typeface="Nunito Sans"/>
                  <a:sym typeface="Nunito Sans"/>
                </a:rPr>
                <a:t>nganp@cnctech.vn</a:t>
              </a:r>
              <a:endParaRPr sz="1300">
                <a:solidFill>
                  <a:srgbClr val="3D3D3D"/>
                </a:solidFill>
                <a:latin typeface="Nunito Sans"/>
                <a:ea typeface="Nunito Sans"/>
                <a:cs typeface="Nunito Sans"/>
                <a:sym typeface="Nunito Sans"/>
              </a:endParaRPr>
            </a:p>
          </p:txBody>
        </p:sp>
      </p:grpSp>
      <p:sp>
        <p:nvSpPr>
          <p:cNvPr id="157" name="Google Shape;157;p23"/>
          <p:cNvSpPr txBox="1"/>
          <p:nvPr/>
        </p:nvSpPr>
        <p:spPr>
          <a:xfrm>
            <a:off x="5343363" y="3387275"/>
            <a:ext cx="2219400" cy="384900"/>
          </a:xfrm>
          <a:prstGeom prst="rect">
            <a:avLst/>
          </a:prstGeom>
          <a:noFill/>
          <a:ln>
            <a:noFill/>
          </a:ln>
        </p:spPr>
        <p:txBody>
          <a:bodyPr anchorCtr="0" anchor="t" bIns="91425" lIns="91425" spcFirstLastPara="1" rIns="91425" wrap="square" tIns="91425">
            <a:spAutoFit/>
          </a:bodyPr>
          <a:lstStyle/>
          <a:p>
            <a:pPr indent="0" lvl="0" marL="0" rtl="0" algn="ctr">
              <a:lnSpc>
                <a:spcPct val="120833"/>
              </a:lnSpc>
              <a:spcBef>
                <a:spcPts val="0"/>
              </a:spcBef>
              <a:spcAft>
                <a:spcPts val="0"/>
              </a:spcAft>
              <a:buNone/>
            </a:pPr>
            <a:r>
              <a:rPr lang="en" sz="1300">
                <a:solidFill>
                  <a:srgbClr val="3D3D3D"/>
                </a:solidFill>
                <a:latin typeface="Nunito Sans ExtraBold"/>
                <a:ea typeface="Nunito Sans ExtraBold"/>
                <a:cs typeface="Nunito Sans ExtraBold"/>
                <a:sym typeface="Nunito Sans ExtraBold"/>
              </a:rPr>
              <a:t>Luu Van Trung (Mr)</a:t>
            </a:r>
            <a:endParaRPr sz="1300">
              <a:solidFill>
                <a:schemeClr val="dk1"/>
              </a:solidFill>
              <a:latin typeface="Nunito Sans ExtraBold"/>
              <a:ea typeface="Nunito Sans ExtraBold"/>
              <a:cs typeface="Nunito Sans ExtraBold"/>
              <a:sym typeface="Nunito Sans ExtraBold"/>
            </a:endParaRPr>
          </a:p>
        </p:txBody>
      </p:sp>
      <p:sp>
        <p:nvSpPr>
          <p:cNvPr id="158" name="Google Shape;158;p23"/>
          <p:cNvSpPr txBox="1"/>
          <p:nvPr/>
        </p:nvSpPr>
        <p:spPr>
          <a:xfrm>
            <a:off x="5258775" y="3737788"/>
            <a:ext cx="2388600" cy="3387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en" sz="1000">
                <a:solidFill>
                  <a:srgbClr val="3D3D3D"/>
                </a:solidFill>
                <a:latin typeface="Nunito Sans"/>
                <a:ea typeface="Nunito Sans"/>
                <a:cs typeface="Nunito Sans"/>
                <a:sym typeface="Nunito Sans"/>
              </a:rPr>
              <a:t>Sales Manager CNCTech Group</a:t>
            </a:r>
            <a:endParaRPr sz="1000">
              <a:solidFill>
                <a:srgbClr val="3D3D3D"/>
              </a:solidFill>
              <a:latin typeface="Nunito Sans"/>
              <a:ea typeface="Nunito Sans"/>
              <a:cs typeface="Nunito Sans"/>
              <a:sym typeface="Nunito Sans"/>
            </a:endParaRPr>
          </a:p>
        </p:txBody>
      </p:sp>
      <p:grpSp>
        <p:nvGrpSpPr>
          <p:cNvPr id="159" name="Google Shape;159;p23"/>
          <p:cNvGrpSpPr/>
          <p:nvPr/>
        </p:nvGrpSpPr>
        <p:grpSpPr>
          <a:xfrm>
            <a:off x="5440588" y="4125435"/>
            <a:ext cx="2294275" cy="384902"/>
            <a:chOff x="1777075" y="6305475"/>
            <a:chExt cx="2294275" cy="384902"/>
          </a:xfrm>
        </p:grpSpPr>
        <p:pic>
          <p:nvPicPr>
            <p:cNvPr id="160" name="Google Shape;160;p23"/>
            <p:cNvPicPr preferRelativeResize="0"/>
            <p:nvPr/>
          </p:nvPicPr>
          <p:blipFill>
            <a:blip r:embed="rId5">
              <a:alphaModFix/>
            </a:blip>
            <a:stretch>
              <a:fillRect/>
            </a:stretch>
          </p:blipFill>
          <p:spPr>
            <a:xfrm>
              <a:off x="1777075" y="6305476"/>
              <a:ext cx="384901" cy="384901"/>
            </a:xfrm>
            <a:prstGeom prst="rect">
              <a:avLst/>
            </a:prstGeom>
            <a:noFill/>
            <a:ln>
              <a:noFill/>
            </a:ln>
          </p:spPr>
        </p:pic>
        <p:sp>
          <p:nvSpPr>
            <p:cNvPr id="161" name="Google Shape;161;p23"/>
            <p:cNvSpPr txBox="1"/>
            <p:nvPr/>
          </p:nvSpPr>
          <p:spPr>
            <a:xfrm>
              <a:off x="1968050" y="6305475"/>
              <a:ext cx="2103300" cy="384900"/>
            </a:xfrm>
            <a:prstGeom prst="rect">
              <a:avLst/>
            </a:prstGeom>
            <a:noFill/>
            <a:ln>
              <a:noFill/>
            </a:ln>
          </p:spPr>
          <p:txBody>
            <a:bodyPr anchorCtr="0" anchor="t" bIns="91425" lIns="91425" spcFirstLastPara="1" rIns="91425" wrap="square" tIns="91425">
              <a:spAutoFit/>
            </a:bodyPr>
            <a:lstStyle/>
            <a:p>
              <a:pPr indent="0" lvl="0" marL="0" rtl="0" algn="ctr">
                <a:lnSpc>
                  <a:spcPct val="120833"/>
                </a:lnSpc>
                <a:spcBef>
                  <a:spcPts val="0"/>
                </a:spcBef>
                <a:spcAft>
                  <a:spcPts val="0"/>
                </a:spcAft>
                <a:buNone/>
              </a:pPr>
              <a:r>
                <a:rPr lang="en" sz="1300">
                  <a:solidFill>
                    <a:srgbClr val="3D3D3D"/>
                  </a:solidFill>
                  <a:latin typeface="Nunito Sans"/>
                  <a:ea typeface="Nunito Sans"/>
                  <a:cs typeface="Nunito Sans"/>
                  <a:sym typeface="Nunito Sans"/>
                </a:rPr>
                <a:t>Trunglv@cnctech.vn</a:t>
              </a:r>
              <a:endParaRPr sz="1300">
                <a:solidFill>
                  <a:srgbClr val="3D3D3D"/>
                </a:solidFill>
                <a:latin typeface="Nunito Sans"/>
                <a:ea typeface="Nunito Sans"/>
                <a:cs typeface="Nunito Sans"/>
                <a:sym typeface="Nunito Sans"/>
              </a:endParaRPr>
            </a:p>
          </p:txBody>
        </p:sp>
      </p:grpSp>
      <p:pic>
        <p:nvPicPr>
          <p:cNvPr id="162" name="Google Shape;162;p23" title="Untitled design (2).png"/>
          <p:cNvPicPr preferRelativeResize="0"/>
          <p:nvPr/>
        </p:nvPicPr>
        <p:blipFill rotWithShape="1">
          <a:blip r:embed="rId6">
            <a:alphaModFix/>
          </a:blip>
          <a:srcRect b="18134" l="15900" r="16928" t="18192"/>
          <a:stretch/>
        </p:blipFill>
        <p:spPr>
          <a:xfrm>
            <a:off x="5305875" y="1149753"/>
            <a:ext cx="2294400" cy="2174960"/>
          </a:xfrm>
          <a:prstGeom prst="rect">
            <a:avLst/>
          </a:prstGeom>
          <a:noFill/>
          <a:ln>
            <a:noFill/>
          </a:ln>
        </p:spPr>
      </p:pic>
      <p:pic>
        <p:nvPicPr>
          <p:cNvPr id="163" name="Google Shape;163;p23" title="Untitled design (4).png"/>
          <p:cNvPicPr preferRelativeResize="0"/>
          <p:nvPr/>
        </p:nvPicPr>
        <p:blipFill rotWithShape="1">
          <a:blip r:embed="rId7">
            <a:alphaModFix/>
          </a:blip>
          <a:srcRect b="15581" l="15524" r="14424" t="16438"/>
          <a:stretch/>
        </p:blipFill>
        <p:spPr>
          <a:xfrm>
            <a:off x="1202625" y="1109092"/>
            <a:ext cx="2464050" cy="2391283"/>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